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15"/>
  </p:notesMasterIdLst>
  <p:sldIdLst>
    <p:sldId id="256" r:id="rId2"/>
    <p:sldId id="258" r:id="rId3"/>
    <p:sldId id="260" r:id="rId4"/>
    <p:sldId id="262" r:id="rId5"/>
    <p:sldId id="265" r:id="rId6"/>
    <p:sldId id="266" r:id="rId7"/>
    <p:sldId id="267" r:id="rId8"/>
    <p:sldId id="271" r:id="rId9"/>
    <p:sldId id="305" r:id="rId10"/>
    <p:sldId id="270" r:id="rId11"/>
    <p:sldId id="276" r:id="rId12"/>
    <p:sldId id="277" r:id="rId13"/>
    <p:sldId id="283" r:id="rId14"/>
  </p:sldIdLst>
  <p:sldSz cx="9144000" cy="5143500" type="screen16x9"/>
  <p:notesSz cx="6858000" cy="9144000"/>
  <p:embeddedFontLst>
    <p:embeddedFont>
      <p:font typeface="Anton" pitchFamily="2" charset="0"/>
      <p:regular r:id="rId16"/>
    </p:embeddedFont>
    <p:embeddedFont>
      <p:font typeface="Roboto" panose="02000000000000000000" pitchFamily="2" charset="0"/>
      <p:regular r:id="rId17"/>
      <p:bold r:id="rId18"/>
      <p:italic r:id="rId19"/>
      <p:boldItalic r:id="rId20"/>
    </p:embeddedFont>
    <p:embeddedFont>
      <p:font typeface="Staatliches" pitchFamily="2" charset="0"/>
      <p:regular r:id="rId21"/>
    </p:embeddedFont>
    <p:embeddedFont>
      <p:font typeface="Work Sans" pitchFamily="2" charset="0"/>
      <p:regular r:id="rId22"/>
      <p:bold r:id="rId23"/>
      <p:italic r:id="rId24"/>
      <p:boldItalic r:id="rId25"/>
    </p:embeddedFont>
    <p:embeddedFont>
      <p:font typeface="Yu Gothic bold" panose="020B0700000000000000" pitchFamily="34" charset="-128"/>
      <p:bold r:id="rId26"/>
    </p:embeddedFont>
    <p:embeddedFont>
      <p:font typeface="Yu Gothic Light" panose="020B0300000000000000" pitchFamily="34" charset="-128"/>
      <p:regular r:id="rId27"/>
    </p:embeddedFont>
    <p:embeddedFont>
      <p:font typeface="Yu Gothic UI Light" panose="020B0300000000000000" pitchFamily="34" charset="-128"/>
      <p:regular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30724"/>
    <a:srgbClr val="1C1C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5926F38-9488-4C69-B1B6-2503B11F79BC}">
  <a:tblStyle styleId="{A5926F38-9488-4C69-B1B6-2503B11F79B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90" d="100"/>
          <a:sy n="190" d="100"/>
        </p:scale>
        <p:origin x="-3403" y="-169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97767bb796_0_1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97767bb796_0_1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a1242414e1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a1242414e1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a1242414e1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a1242414e1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8b385fd27f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8b385fd27f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a1242414e1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a1242414e1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36b057bf40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36b057bf40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36b057bf40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36b057bf40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a1242414e1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a1242414e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a1242414e1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a1242414e1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a1242414e1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a1242414e1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extLst>
              <a:ext uri="{28A0092B-C50C-407E-A947-70E740481C1C}">
                <a14:useLocalDpi xmlns:a14="http://schemas.microsoft.com/office/drawing/2010/main" val="0"/>
              </a:ext>
            </a:extLst>
          </a:blip>
          <a:stretch>
            <a:fillRect/>
          </a:stretch>
        </p:blipFill>
        <p:spPr>
          <a:xfrm>
            <a:off x="50" y="0"/>
            <a:ext cx="9144000" cy="5143500"/>
          </a:xfrm>
          <a:prstGeom prst="rect">
            <a:avLst/>
          </a:prstGeom>
          <a:noFill/>
          <a:ln>
            <a:noFill/>
          </a:ln>
        </p:spPr>
      </p:pic>
      <p:sp>
        <p:nvSpPr>
          <p:cNvPr id="10" name="Google Shape;10;p2"/>
          <p:cNvSpPr/>
          <p:nvPr/>
        </p:nvSpPr>
        <p:spPr>
          <a:xfrm>
            <a:off x="932950" y="897550"/>
            <a:ext cx="7263900" cy="3208500"/>
          </a:xfrm>
          <a:prstGeom prst="rect">
            <a:avLst/>
          </a:prstGeom>
          <a:solidFill>
            <a:srgbClr val="000000">
              <a:alpha val="6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218125" y="956825"/>
            <a:ext cx="6707700" cy="21492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7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1218125" y="3555800"/>
            <a:ext cx="6707700" cy="404100"/>
          </a:xfrm>
          <a:prstGeom prst="rect">
            <a:avLst/>
          </a:prstGeom>
          <a:solidFill>
            <a:schemeClr val="lt2"/>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solidFill>
                  <a:schemeClr val="dk2"/>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2">
  <p:cSld name="CUSTOM_9_1">
    <p:spTree>
      <p:nvGrpSpPr>
        <p:cNvPr id="1" name="Shape 106"/>
        <p:cNvGrpSpPr/>
        <p:nvPr/>
      </p:nvGrpSpPr>
      <p:grpSpPr>
        <a:xfrm>
          <a:off x="0" y="0"/>
          <a:ext cx="0" cy="0"/>
          <a:chOff x="0" y="0"/>
          <a:chExt cx="0" cy="0"/>
        </a:xfrm>
      </p:grpSpPr>
      <p:pic>
        <p:nvPicPr>
          <p:cNvPr id="107" name="Google Shape;107;p20"/>
          <p:cNvPicPr preferRelativeResize="0"/>
          <p:nvPr/>
        </p:nvPicPr>
        <p:blipFill>
          <a:blip r:embed="rId2">
            <a:alphaModFix/>
            <a:extLst>
              <a:ext uri="{28A0092B-C50C-407E-A947-70E740481C1C}">
                <a14:useLocalDpi xmlns:a14="http://schemas.microsoft.com/office/drawing/2010/main" val="0"/>
              </a:ext>
            </a:extLst>
          </a:blip>
          <a:stretch>
            <a:fillRect/>
          </a:stretch>
        </p:blipFill>
        <p:spPr>
          <a:xfrm>
            <a:off x="50" y="0"/>
            <a:ext cx="9144000" cy="5143500"/>
          </a:xfrm>
          <a:prstGeom prst="rect">
            <a:avLst/>
          </a:prstGeom>
          <a:noFill/>
          <a:ln>
            <a:noFill/>
          </a:ln>
        </p:spPr>
      </p:pic>
      <p:sp>
        <p:nvSpPr>
          <p:cNvPr id="108" name="Google Shape;108;p20"/>
          <p:cNvSpPr/>
          <p:nvPr/>
        </p:nvSpPr>
        <p:spPr>
          <a:xfrm rot="10800000" flipH="1">
            <a:off x="1840750" y="1545725"/>
            <a:ext cx="5448300" cy="2229000"/>
          </a:xfrm>
          <a:prstGeom prst="rect">
            <a:avLst/>
          </a:prstGeom>
          <a:solidFill>
            <a:srgbClr val="000000">
              <a:alpha val="6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0"/>
          <p:cNvSpPr txBox="1">
            <a:spLocks noGrp="1"/>
          </p:cNvSpPr>
          <p:nvPr>
            <p:ph type="title"/>
          </p:nvPr>
        </p:nvSpPr>
        <p:spPr>
          <a:xfrm>
            <a:off x="2195624" y="1734150"/>
            <a:ext cx="4752900" cy="551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10" name="Google Shape;110;p20"/>
          <p:cNvSpPr txBox="1">
            <a:spLocks noGrp="1"/>
          </p:cNvSpPr>
          <p:nvPr>
            <p:ph type="subTitle" idx="1"/>
          </p:nvPr>
        </p:nvSpPr>
        <p:spPr>
          <a:xfrm>
            <a:off x="2195425" y="2396600"/>
            <a:ext cx="4752900" cy="120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4">
  <p:cSld name="CUSTOM_9_1_1_1">
    <p:spTree>
      <p:nvGrpSpPr>
        <p:cNvPr id="1" name="Shape 116"/>
        <p:cNvGrpSpPr/>
        <p:nvPr/>
      </p:nvGrpSpPr>
      <p:grpSpPr>
        <a:xfrm>
          <a:off x="0" y="0"/>
          <a:ext cx="0" cy="0"/>
          <a:chOff x="0" y="0"/>
          <a:chExt cx="0" cy="0"/>
        </a:xfrm>
      </p:grpSpPr>
      <p:pic>
        <p:nvPicPr>
          <p:cNvPr id="117" name="Google Shape;117;p22"/>
          <p:cNvPicPr preferRelativeResize="0"/>
          <p:nvPr/>
        </p:nvPicPr>
        <p:blipFill>
          <a:blip r:embed="rId2">
            <a:alphaModFix/>
            <a:extLst>
              <a:ext uri="{28A0092B-C50C-407E-A947-70E740481C1C}">
                <a14:useLocalDpi xmlns:a14="http://schemas.microsoft.com/office/drawing/2010/main" val="0"/>
              </a:ext>
            </a:extLst>
          </a:blip>
          <a:stretch>
            <a:fillRect/>
          </a:stretch>
        </p:blipFill>
        <p:spPr>
          <a:xfrm>
            <a:off x="50" y="0"/>
            <a:ext cx="9144000" cy="5143500"/>
          </a:xfrm>
          <a:prstGeom prst="rect">
            <a:avLst/>
          </a:prstGeom>
          <a:noFill/>
          <a:ln>
            <a:noFill/>
          </a:ln>
        </p:spPr>
      </p:pic>
      <p:sp>
        <p:nvSpPr>
          <p:cNvPr id="118" name="Google Shape;118;p22"/>
          <p:cNvSpPr/>
          <p:nvPr/>
        </p:nvSpPr>
        <p:spPr>
          <a:xfrm>
            <a:off x="5831400" y="1178050"/>
            <a:ext cx="2592600" cy="3425400"/>
          </a:xfrm>
          <a:prstGeom prst="rect">
            <a:avLst/>
          </a:prstGeom>
          <a:solidFill>
            <a:srgbClr val="000000">
              <a:alpha val="6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txBox="1">
            <a:spLocks noGrp="1"/>
          </p:cNvSpPr>
          <p:nvPr>
            <p:ph type="title"/>
          </p:nvPr>
        </p:nvSpPr>
        <p:spPr>
          <a:xfrm>
            <a:off x="5923200" y="1293362"/>
            <a:ext cx="2500800" cy="612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r" rtl="0">
              <a:spcBef>
                <a:spcPts val="0"/>
              </a:spcBef>
              <a:spcAft>
                <a:spcPts val="0"/>
              </a:spcAft>
              <a:buSzPts val="2800"/>
              <a:buNone/>
              <a:defRPr>
                <a:latin typeface="Roboto"/>
                <a:ea typeface="Roboto"/>
                <a:cs typeface="Roboto"/>
                <a:sym typeface="Roboto"/>
              </a:defRPr>
            </a:lvl2pPr>
            <a:lvl3pPr lvl="2" algn="r" rtl="0">
              <a:spcBef>
                <a:spcPts val="0"/>
              </a:spcBef>
              <a:spcAft>
                <a:spcPts val="0"/>
              </a:spcAft>
              <a:buSzPts val="2800"/>
              <a:buNone/>
              <a:defRPr>
                <a:latin typeface="Roboto"/>
                <a:ea typeface="Roboto"/>
                <a:cs typeface="Roboto"/>
                <a:sym typeface="Roboto"/>
              </a:defRPr>
            </a:lvl3pPr>
            <a:lvl4pPr lvl="3" algn="r" rtl="0">
              <a:spcBef>
                <a:spcPts val="0"/>
              </a:spcBef>
              <a:spcAft>
                <a:spcPts val="0"/>
              </a:spcAft>
              <a:buSzPts val="2800"/>
              <a:buNone/>
              <a:defRPr>
                <a:latin typeface="Roboto"/>
                <a:ea typeface="Roboto"/>
                <a:cs typeface="Roboto"/>
                <a:sym typeface="Roboto"/>
              </a:defRPr>
            </a:lvl4pPr>
            <a:lvl5pPr lvl="4" algn="r" rtl="0">
              <a:spcBef>
                <a:spcPts val="0"/>
              </a:spcBef>
              <a:spcAft>
                <a:spcPts val="0"/>
              </a:spcAft>
              <a:buSzPts val="2800"/>
              <a:buNone/>
              <a:defRPr>
                <a:latin typeface="Roboto"/>
                <a:ea typeface="Roboto"/>
                <a:cs typeface="Roboto"/>
                <a:sym typeface="Roboto"/>
              </a:defRPr>
            </a:lvl5pPr>
            <a:lvl6pPr lvl="5" algn="r" rtl="0">
              <a:spcBef>
                <a:spcPts val="0"/>
              </a:spcBef>
              <a:spcAft>
                <a:spcPts val="0"/>
              </a:spcAft>
              <a:buSzPts val="2800"/>
              <a:buNone/>
              <a:defRPr>
                <a:latin typeface="Roboto"/>
                <a:ea typeface="Roboto"/>
                <a:cs typeface="Roboto"/>
                <a:sym typeface="Roboto"/>
              </a:defRPr>
            </a:lvl6pPr>
            <a:lvl7pPr lvl="6" algn="r" rtl="0">
              <a:spcBef>
                <a:spcPts val="0"/>
              </a:spcBef>
              <a:spcAft>
                <a:spcPts val="0"/>
              </a:spcAft>
              <a:buSzPts val="2800"/>
              <a:buNone/>
              <a:defRPr>
                <a:latin typeface="Roboto"/>
                <a:ea typeface="Roboto"/>
                <a:cs typeface="Roboto"/>
                <a:sym typeface="Roboto"/>
              </a:defRPr>
            </a:lvl7pPr>
            <a:lvl8pPr lvl="7" algn="r" rtl="0">
              <a:spcBef>
                <a:spcPts val="0"/>
              </a:spcBef>
              <a:spcAft>
                <a:spcPts val="0"/>
              </a:spcAft>
              <a:buSzPts val="2800"/>
              <a:buNone/>
              <a:defRPr>
                <a:latin typeface="Roboto"/>
                <a:ea typeface="Roboto"/>
                <a:cs typeface="Roboto"/>
                <a:sym typeface="Roboto"/>
              </a:defRPr>
            </a:lvl8pPr>
            <a:lvl9pPr lvl="8" algn="r" rtl="0">
              <a:spcBef>
                <a:spcPts val="0"/>
              </a:spcBef>
              <a:spcAft>
                <a:spcPts val="0"/>
              </a:spcAft>
              <a:buSzPts val="2800"/>
              <a:buNone/>
              <a:defRPr>
                <a:latin typeface="Roboto"/>
                <a:ea typeface="Roboto"/>
                <a:cs typeface="Roboto"/>
                <a:sym typeface="Roboto"/>
              </a:defRPr>
            </a:lvl9pPr>
          </a:lstStyle>
          <a:p>
            <a:endParaRPr/>
          </a:p>
        </p:txBody>
      </p:sp>
      <p:sp>
        <p:nvSpPr>
          <p:cNvPr id="120" name="Google Shape;120;p22"/>
          <p:cNvSpPr txBox="1">
            <a:spLocks noGrp="1"/>
          </p:cNvSpPr>
          <p:nvPr>
            <p:ph type="subTitle" idx="1"/>
          </p:nvPr>
        </p:nvSpPr>
        <p:spPr>
          <a:xfrm>
            <a:off x="5923200" y="2164674"/>
            <a:ext cx="2500800" cy="222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5">
  <p:cSld name="CUSTOM_9_1_1_2">
    <p:spTree>
      <p:nvGrpSpPr>
        <p:cNvPr id="1" name="Shape 121"/>
        <p:cNvGrpSpPr/>
        <p:nvPr/>
      </p:nvGrpSpPr>
      <p:grpSpPr>
        <a:xfrm>
          <a:off x="0" y="0"/>
          <a:ext cx="0" cy="0"/>
          <a:chOff x="0" y="0"/>
          <a:chExt cx="0" cy="0"/>
        </a:xfrm>
      </p:grpSpPr>
      <p:pic>
        <p:nvPicPr>
          <p:cNvPr id="122" name="Google Shape;122;p23"/>
          <p:cNvPicPr preferRelativeResize="0"/>
          <p:nvPr/>
        </p:nvPicPr>
        <p:blipFill>
          <a:blip r:embed="rId2">
            <a:alphaModFix/>
            <a:extLst>
              <a:ext uri="{28A0092B-C50C-407E-A947-70E740481C1C}">
                <a14:useLocalDpi xmlns:a14="http://schemas.microsoft.com/office/drawing/2010/main" val="0"/>
              </a:ext>
            </a:extLst>
          </a:blip>
          <a:stretch>
            <a:fillRect/>
          </a:stretch>
        </p:blipFill>
        <p:spPr>
          <a:xfrm>
            <a:off x="6900" y="0"/>
            <a:ext cx="9144000" cy="5143500"/>
          </a:xfrm>
          <a:prstGeom prst="rect">
            <a:avLst/>
          </a:prstGeom>
          <a:noFill/>
          <a:ln>
            <a:noFill/>
          </a:ln>
        </p:spPr>
      </p:pic>
      <p:sp>
        <p:nvSpPr>
          <p:cNvPr id="123" name="Google Shape;123;p23"/>
          <p:cNvSpPr/>
          <p:nvPr/>
        </p:nvSpPr>
        <p:spPr>
          <a:xfrm>
            <a:off x="713100" y="1178050"/>
            <a:ext cx="2592600" cy="3425400"/>
          </a:xfrm>
          <a:prstGeom prst="rect">
            <a:avLst/>
          </a:prstGeom>
          <a:solidFill>
            <a:srgbClr val="000000">
              <a:alpha val="6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3"/>
          <p:cNvSpPr txBox="1">
            <a:spLocks noGrp="1"/>
          </p:cNvSpPr>
          <p:nvPr>
            <p:ph type="title"/>
          </p:nvPr>
        </p:nvSpPr>
        <p:spPr>
          <a:xfrm>
            <a:off x="746850" y="1249538"/>
            <a:ext cx="2437800" cy="653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algn="r" rtl="0">
              <a:spcBef>
                <a:spcPts val="0"/>
              </a:spcBef>
              <a:spcAft>
                <a:spcPts val="0"/>
              </a:spcAft>
              <a:buSzPts val="2800"/>
              <a:buNone/>
              <a:defRPr>
                <a:latin typeface="Roboto"/>
                <a:ea typeface="Roboto"/>
                <a:cs typeface="Roboto"/>
                <a:sym typeface="Roboto"/>
              </a:defRPr>
            </a:lvl2pPr>
            <a:lvl3pPr lvl="2" algn="r" rtl="0">
              <a:spcBef>
                <a:spcPts val="0"/>
              </a:spcBef>
              <a:spcAft>
                <a:spcPts val="0"/>
              </a:spcAft>
              <a:buSzPts val="2800"/>
              <a:buNone/>
              <a:defRPr>
                <a:latin typeface="Roboto"/>
                <a:ea typeface="Roboto"/>
                <a:cs typeface="Roboto"/>
                <a:sym typeface="Roboto"/>
              </a:defRPr>
            </a:lvl3pPr>
            <a:lvl4pPr lvl="3" algn="r" rtl="0">
              <a:spcBef>
                <a:spcPts val="0"/>
              </a:spcBef>
              <a:spcAft>
                <a:spcPts val="0"/>
              </a:spcAft>
              <a:buSzPts val="2800"/>
              <a:buNone/>
              <a:defRPr>
                <a:latin typeface="Roboto"/>
                <a:ea typeface="Roboto"/>
                <a:cs typeface="Roboto"/>
                <a:sym typeface="Roboto"/>
              </a:defRPr>
            </a:lvl4pPr>
            <a:lvl5pPr lvl="4" algn="r" rtl="0">
              <a:spcBef>
                <a:spcPts val="0"/>
              </a:spcBef>
              <a:spcAft>
                <a:spcPts val="0"/>
              </a:spcAft>
              <a:buSzPts val="2800"/>
              <a:buNone/>
              <a:defRPr>
                <a:latin typeface="Roboto"/>
                <a:ea typeface="Roboto"/>
                <a:cs typeface="Roboto"/>
                <a:sym typeface="Roboto"/>
              </a:defRPr>
            </a:lvl5pPr>
            <a:lvl6pPr lvl="5" algn="r" rtl="0">
              <a:spcBef>
                <a:spcPts val="0"/>
              </a:spcBef>
              <a:spcAft>
                <a:spcPts val="0"/>
              </a:spcAft>
              <a:buSzPts val="2800"/>
              <a:buNone/>
              <a:defRPr>
                <a:latin typeface="Roboto"/>
                <a:ea typeface="Roboto"/>
                <a:cs typeface="Roboto"/>
                <a:sym typeface="Roboto"/>
              </a:defRPr>
            </a:lvl6pPr>
            <a:lvl7pPr lvl="6" algn="r" rtl="0">
              <a:spcBef>
                <a:spcPts val="0"/>
              </a:spcBef>
              <a:spcAft>
                <a:spcPts val="0"/>
              </a:spcAft>
              <a:buSzPts val="2800"/>
              <a:buNone/>
              <a:defRPr>
                <a:latin typeface="Roboto"/>
                <a:ea typeface="Roboto"/>
                <a:cs typeface="Roboto"/>
                <a:sym typeface="Roboto"/>
              </a:defRPr>
            </a:lvl7pPr>
            <a:lvl8pPr lvl="7" algn="r" rtl="0">
              <a:spcBef>
                <a:spcPts val="0"/>
              </a:spcBef>
              <a:spcAft>
                <a:spcPts val="0"/>
              </a:spcAft>
              <a:buSzPts val="2800"/>
              <a:buNone/>
              <a:defRPr>
                <a:latin typeface="Roboto"/>
                <a:ea typeface="Roboto"/>
                <a:cs typeface="Roboto"/>
                <a:sym typeface="Roboto"/>
              </a:defRPr>
            </a:lvl8pPr>
            <a:lvl9pPr lvl="8" algn="r" rtl="0">
              <a:spcBef>
                <a:spcPts val="0"/>
              </a:spcBef>
              <a:spcAft>
                <a:spcPts val="0"/>
              </a:spcAft>
              <a:buSzPts val="2800"/>
              <a:buNone/>
              <a:defRPr>
                <a:latin typeface="Roboto"/>
                <a:ea typeface="Roboto"/>
                <a:cs typeface="Roboto"/>
                <a:sym typeface="Roboto"/>
              </a:defRPr>
            </a:lvl9pPr>
          </a:lstStyle>
          <a:p>
            <a:endParaRPr/>
          </a:p>
        </p:txBody>
      </p:sp>
      <p:sp>
        <p:nvSpPr>
          <p:cNvPr id="125" name="Google Shape;125;p23"/>
          <p:cNvSpPr txBox="1">
            <a:spLocks noGrp="1"/>
          </p:cNvSpPr>
          <p:nvPr>
            <p:ph type="subTitle" idx="1"/>
          </p:nvPr>
        </p:nvSpPr>
        <p:spPr>
          <a:xfrm>
            <a:off x="746850" y="2158513"/>
            <a:ext cx="2437800" cy="228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CUSTOM_11">
    <p:spTree>
      <p:nvGrpSpPr>
        <p:cNvPr id="1" name="Shape 131"/>
        <p:cNvGrpSpPr/>
        <p:nvPr/>
      </p:nvGrpSpPr>
      <p:grpSpPr>
        <a:xfrm>
          <a:off x="0" y="0"/>
          <a:ext cx="0" cy="0"/>
          <a:chOff x="0" y="0"/>
          <a:chExt cx="0" cy="0"/>
        </a:xfrm>
      </p:grpSpPr>
      <p:pic>
        <p:nvPicPr>
          <p:cNvPr id="132" name="Google Shape;132;p25"/>
          <p:cNvPicPr preferRelativeResize="0"/>
          <p:nvPr/>
        </p:nvPicPr>
        <p:blipFill>
          <a:blip r:embed="rId2">
            <a:alphaModFix/>
            <a:extLst>
              <a:ext uri="{28A0092B-C50C-407E-A947-70E740481C1C}">
                <a14:useLocalDpi xmlns:a14="http://schemas.microsoft.com/office/drawing/2010/main" val="0"/>
              </a:ext>
            </a:extLst>
          </a:blip>
          <a:stretch>
            <a:fillRect/>
          </a:stretch>
        </p:blipFill>
        <p:spPr>
          <a:xfrm rot="10800000">
            <a:off x="50" y="0"/>
            <a:ext cx="9144000" cy="5143500"/>
          </a:xfrm>
          <a:prstGeom prst="rect">
            <a:avLst/>
          </a:prstGeom>
          <a:noFill/>
          <a:ln>
            <a:noFill/>
          </a:ln>
        </p:spPr>
      </p:pic>
      <p:sp>
        <p:nvSpPr>
          <p:cNvPr id="133" name="Google Shape;133;p25"/>
          <p:cNvSpPr/>
          <p:nvPr/>
        </p:nvSpPr>
        <p:spPr>
          <a:xfrm>
            <a:off x="713150" y="2861825"/>
            <a:ext cx="7717800" cy="1558800"/>
          </a:xfrm>
          <a:prstGeom prst="rect">
            <a:avLst/>
          </a:prstGeom>
          <a:solidFill>
            <a:srgbClr val="000000">
              <a:alpha val="6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5"/>
          <p:cNvSpPr txBox="1">
            <a:spLocks noGrp="1"/>
          </p:cNvSpPr>
          <p:nvPr>
            <p:ph type="title"/>
          </p:nvPr>
        </p:nvSpPr>
        <p:spPr>
          <a:xfrm>
            <a:off x="720000" y="540000"/>
            <a:ext cx="7704000" cy="47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5" name="Google Shape;135;p25"/>
          <p:cNvSpPr txBox="1">
            <a:spLocks noGrp="1"/>
          </p:cNvSpPr>
          <p:nvPr>
            <p:ph type="subTitle" idx="1"/>
          </p:nvPr>
        </p:nvSpPr>
        <p:spPr>
          <a:xfrm>
            <a:off x="720000" y="3438606"/>
            <a:ext cx="2141100" cy="698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36" name="Google Shape;136;p25"/>
          <p:cNvSpPr txBox="1">
            <a:spLocks noGrp="1"/>
          </p:cNvSpPr>
          <p:nvPr>
            <p:ph type="subTitle" idx="2"/>
          </p:nvPr>
        </p:nvSpPr>
        <p:spPr>
          <a:xfrm>
            <a:off x="6282775" y="3438606"/>
            <a:ext cx="2141100" cy="69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37" name="Google Shape;137;p25"/>
          <p:cNvSpPr txBox="1">
            <a:spLocks noGrp="1"/>
          </p:cNvSpPr>
          <p:nvPr>
            <p:ph type="subTitle" idx="3"/>
          </p:nvPr>
        </p:nvSpPr>
        <p:spPr>
          <a:xfrm>
            <a:off x="720000" y="3043000"/>
            <a:ext cx="2141100" cy="47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8" name="Google Shape;138;p25"/>
          <p:cNvSpPr txBox="1">
            <a:spLocks noGrp="1"/>
          </p:cNvSpPr>
          <p:nvPr>
            <p:ph type="subTitle" idx="4"/>
          </p:nvPr>
        </p:nvSpPr>
        <p:spPr>
          <a:xfrm>
            <a:off x="6282775" y="3043000"/>
            <a:ext cx="2141100" cy="47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 and text">
  <p:cSld name="CUSTOM_7_1">
    <p:spTree>
      <p:nvGrpSpPr>
        <p:cNvPr id="1" name="Shape 159"/>
        <p:cNvGrpSpPr/>
        <p:nvPr/>
      </p:nvGrpSpPr>
      <p:grpSpPr>
        <a:xfrm>
          <a:off x="0" y="0"/>
          <a:ext cx="0" cy="0"/>
          <a:chOff x="0" y="0"/>
          <a:chExt cx="0" cy="0"/>
        </a:xfrm>
      </p:grpSpPr>
      <p:pic>
        <p:nvPicPr>
          <p:cNvPr id="160" name="Google Shape;160;p28"/>
          <p:cNvPicPr preferRelativeResize="0"/>
          <p:nvPr/>
        </p:nvPicPr>
        <p:blipFill>
          <a:blip r:embed="rId2">
            <a:alphaModFix/>
            <a:extLst>
              <a:ext uri="{28A0092B-C50C-407E-A947-70E740481C1C}">
                <a14:useLocalDpi xmlns:a14="http://schemas.microsoft.com/office/drawing/2010/main" val="0"/>
              </a:ext>
            </a:extLst>
          </a:blip>
          <a:stretch>
            <a:fillRect/>
          </a:stretch>
        </p:blipFill>
        <p:spPr>
          <a:xfrm rot="10800000">
            <a:off x="0" y="0"/>
            <a:ext cx="9144000" cy="5143500"/>
          </a:xfrm>
          <a:prstGeom prst="rect">
            <a:avLst/>
          </a:prstGeom>
          <a:noFill/>
          <a:ln>
            <a:noFill/>
          </a:ln>
        </p:spPr>
      </p:pic>
      <p:sp>
        <p:nvSpPr>
          <p:cNvPr id="161" name="Google Shape;161;p28"/>
          <p:cNvSpPr/>
          <p:nvPr/>
        </p:nvSpPr>
        <p:spPr>
          <a:xfrm>
            <a:off x="713150" y="1327075"/>
            <a:ext cx="7717800" cy="3275700"/>
          </a:xfrm>
          <a:prstGeom prst="rect">
            <a:avLst/>
          </a:prstGeom>
          <a:solidFill>
            <a:srgbClr val="000000">
              <a:alpha val="6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8"/>
          <p:cNvSpPr txBox="1">
            <a:spLocks noGrp="1"/>
          </p:cNvSpPr>
          <p:nvPr>
            <p:ph type="title"/>
          </p:nvPr>
        </p:nvSpPr>
        <p:spPr>
          <a:xfrm>
            <a:off x="720000" y="540000"/>
            <a:ext cx="7704000" cy="47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3" name="Google Shape;163;p28"/>
          <p:cNvSpPr txBox="1">
            <a:spLocks noGrp="1"/>
          </p:cNvSpPr>
          <p:nvPr>
            <p:ph type="subTitle" idx="1"/>
          </p:nvPr>
        </p:nvSpPr>
        <p:spPr>
          <a:xfrm>
            <a:off x="989425" y="3831700"/>
            <a:ext cx="1859700" cy="537300"/>
          </a:xfrm>
          <a:prstGeom prst="rect">
            <a:avLst/>
          </a:prstGeom>
        </p:spPr>
        <p:txBody>
          <a:bodyPr spcFirstLastPara="1" wrap="square" lIns="91425" tIns="91425" rIns="91425" bIns="91425" anchor="t" anchorCtr="0">
            <a:noAutofit/>
          </a:bodyPr>
          <a:lstStyle>
            <a:lvl1pPr marR="0"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64" name="Google Shape;164;p28"/>
          <p:cNvSpPr txBox="1">
            <a:spLocks noGrp="1"/>
          </p:cNvSpPr>
          <p:nvPr>
            <p:ph type="subTitle" idx="2"/>
          </p:nvPr>
        </p:nvSpPr>
        <p:spPr>
          <a:xfrm>
            <a:off x="6301327" y="3831700"/>
            <a:ext cx="1859700" cy="537300"/>
          </a:xfrm>
          <a:prstGeom prst="rect">
            <a:avLst/>
          </a:prstGeom>
        </p:spPr>
        <p:txBody>
          <a:bodyPr spcFirstLastPara="1" wrap="square" lIns="91425" tIns="91425" rIns="91425" bIns="91425" anchor="t" anchorCtr="0">
            <a:noAutofit/>
          </a:bodyPr>
          <a:lstStyle>
            <a:lvl1pPr marR="0"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65" name="Google Shape;165;p28"/>
          <p:cNvSpPr txBox="1">
            <a:spLocks noGrp="1"/>
          </p:cNvSpPr>
          <p:nvPr>
            <p:ph type="subTitle" idx="3"/>
          </p:nvPr>
        </p:nvSpPr>
        <p:spPr>
          <a:xfrm>
            <a:off x="3645376" y="3831700"/>
            <a:ext cx="1859700" cy="537300"/>
          </a:xfrm>
          <a:prstGeom prst="rect">
            <a:avLst/>
          </a:prstGeom>
        </p:spPr>
        <p:txBody>
          <a:bodyPr spcFirstLastPara="1" wrap="square" lIns="91425" tIns="91425" rIns="91425" bIns="91425" anchor="t" anchorCtr="0">
            <a:noAutofit/>
          </a:bodyPr>
          <a:lstStyle>
            <a:lvl1pPr marR="0"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66" name="Google Shape;166;p28"/>
          <p:cNvSpPr txBox="1">
            <a:spLocks noGrp="1"/>
          </p:cNvSpPr>
          <p:nvPr>
            <p:ph type="subTitle" idx="4"/>
          </p:nvPr>
        </p:nvSpPr>
        <p:spPr>
          <a:xfrm>
            <a:off x="989413" y="3446638"/>
            <a:ext cx="18597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7" name="Google Shape;167;p28"/>
          <p:cNvSpPr txBox="1">
            <a:spLocks noGrp="1"/>
          </p:cNvSpPr>
          <p:nvPr>
            <p:ph type="subTitle" idx="5"/>
          </p:nvPr>
        </p:nvSpPr>
        <p:spPr>
          <a:xfrm>
            <a:off x="3645363" y="3446638"/>
            <a:ext cx="18597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8" name="Google Shape;168;p28"/>
          <p:cNvSpPr txBox="1">
            <a:spLocks noGrp="1"/>
          </p:cNvSpPr>
          <p:nvPr>
            <p:ph type="subTitle" idx="6"/>
          </p:nvPr>
        </p:nvSpPr>
        <p:spPr>
          <a:xfrm>
            <a:off x="6301312" y="3446638"/>
            <a:ext cx="18597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9" name="Google Shape;169;p28"/>
          <p:cNvSpPr txBox="1">
            <a:spLocks noGrp="1"/>
          </p:cNvSpPr>
          <p:nvPr>
            <p:ph type="title" idx="7" hasCustomPrompt="1"/>
          </p:nvPr>
        </p:nvSpPr>
        <p:spPr>
          <a:xfrm>
            <a:off x="6736975" y="2604963"/>
            <a:ext cx="988500" cy="6861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4800"/>
              <a:buNone/>
              <a:defRPr sz="5400"/>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170" name="Google Shape;170;p28"/>
          <p:cNvSpPr txBox="1">
            <a:spLocks noGrp="1"/>
          </p:cNvSpPr>
          <p:nvPr>
            <p:ph type="title" idx="8" hasCustomPrompt="1"/>
          </p:nvPr>
        </p:nvSpPr>
        <p:spPr>
          <a:xfrm>
            <a:off x="4077750" y="2604963"/>
            <a:ext cx="988500" cy="6861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4800"/>
              <a:buNone/>
              <a:defRPr sz="5400"/>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171" name="Google Shape;171;p28"/>
          <p:cNvSpPr txBox="1">
            <a:spLocks noGrp="1"/>
          </p:cNvSpPr>
          <p:nvPr>
            <p:ph type="title" idx="9" hasCustomPrompt="1"/>
          </p:nvPr>
        </p:nvSpPr>
        <p:spPr>
          <a:xfrm>
            <a:off x="1425025" y="2604963"/>
            <a:ext cx="988500" cy="6861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4800"/>
              <a:buNone/>
              <a:defRPr sz="5400"/>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172" name="Google Shape;172;p28"/>
          <p:cNvSpPr txBox="1">
            <a:spLocks noGrp="1"/>
          </p:cNvSpPr>
          <p:nvPr>
            <p:ph type="title" idx="13" hasCustomPrompt="1"/>
          </p:nvPr>
        </p:nvSpPr>
        <p:spPr>
          <a:xfrm>
            <a:off x="3021600" y="1608175"/>
            <a:ext cx="3100800" cy="6861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4800"/>
              <a:buNone/>
              <a:defRPr sz="6000"/>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10_1">
    <p:spTree>
      <p:nvGrpSpPr>
        <p:cNvPr id="1" name="Shape 173"/>
        <p:cNvGrpSpPr/>
        <p:nvPr/>
      </p:nvGrpSpPr>
      <p:grpSpPr>
        <a:xfrm>
          <a:off x="0" y="0"/>
          <a:ext cx="0" cy="0"/>
          <a:chOff x="0" y="0"/>
          <a:chExt cx="0" cy="0"/>
        </a:xfrm>
      </p:grpSpPr>
      <p:pic>
        <p:nvPicPr>
          <p:cNvPr id="174" name="Google Shape;174;p29"/>
          <p:cNvPicPr preferRelativeResize="0"/>
          <p:nvPr/>
        </p:nvPicPr>
        <p:blipFill>
          <a:blip r:embed="rId2">
            <a:alphaModFix/>
            <a:extLst>
              <a:ext uri="{28A0092B-C50C-407E-A947-70E740481C1C}">
                <a14:useLocalDpi xmlns:a14="http://schemas.microsoft.com/office/drawing/2010/main" val="0"/>
              </a:ext>
            </a:extLst>
          </a:blip>
          <a:stretch>
            <a:fillRect/>
          </a:stretch>
        </p:blipFill>
        <p:spPr>
          <a:xfrm>
            <a:off x="50" y="0"/>
            <a:ext cx="9144000" cy="5143500"/>
          </a:xfrm>
          <a:prstGeom prst="rect">
            <a:avLst/>
          </a:prstGeom>
          <a:noFill/>
          <a:ln>
            <a:noFill/>
          </a:ln>
        </p:spPr>
      </p:pic>
      <p:sp>
        <p:nvSpPr>
          <p:cNvPr id="175" name="Google Shape;175;p29"/>
          <p:cNvSpPr/>
          <p:nvPr/>
        </p:nvSpPr>
        <p:spPr>
          <a:xfrm>
            <a:off x="713150" y="1803925"/>
            <a:ext cx="7717800" cy="2639100"/>
          </a:xfrm>
          <a:prstGeom prst="rect">
            <a:avLst/>
          </a:prstGeom>
          <a:solidFill>
            <a:srgbClr val="000000">
              <a:alpha val="6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9"/>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77" name="Google Shape;177;p29"/>
          <p:cNvSpPr txBox="1">
            <a:spLocks noGrp="1"/>
          </p:cNvSpPr>
          <p:nvPr>
            <p:ph type="subTitle" idx="1"/>
          </p:nvPr>
        </p:nvSpPr>
        <p:spPr>
          <a:xfrm>
            <a:off x="1430086" y="2381137"/>
            <a:ext cx="2568300" cy="555900"/>
          </a:xfrm>
          <a:prstGeom prst="rect">
            <a:avLst/>
          </a:prstGeom>
        </p:spPr>
        <p:txBody>
          <a:bodyPr spcFirstLastPara="1" wrap="square" lIns="91425" tIns="91425" rIns="91425" bIns="91425" anchor="t" anchorCtr="0">
            <a:noAutofit/>
          </a:bodyPr>
          <a:lstStyle>
            <a:lvl1pPr marR="23369"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78" name="Google Shape;178;p29"/>
          <p:cNvSpPr txBox="1">
            <a:spLocks noGrp="1"/>
          </p:cNvSpPr>
          <p:nvPr>
            <p:ph type="subTitle" idx="2"/>
          </p:nvPr>
        </p:nvSpPr>
        <p:spPr>
          <a:xfrm>
            <a:off x="5145829" y="2381137"/>
            <a:ext cx="2568000" cy="555900"/>
          </a:xfrm>
          <a:prstGeom prst="rect">
            <a:avLst/>
          </a:prstGeom>
        </p:spPr>
        <p:txBody>
          <a:bodyPr spcFirstLastPara="1" wrap="square" lIns="91425" tIns="91425" rIns="91425" bIns="91425" anchor="t" anchorCtr="0">
            <a:noAutofit/>
          </a:bodyPr>
          <a:lstStyle>
            <a:lvl1pPr marR="16427"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79" name="Google Shape;179;p29"/>
          <p:cNvSpPr txBox="1">
            <a:spLocks noGrp="1"/>
          </p:cNvSpPr>
          <p:nvPr>
            <p:ph type="subTitle" idx="3"/>
          </p:nvPr>
        </p:nvSpPr>
        <p:spPr>
          <a:xfrm>
            <a:off x="1429975" y="3674550"/>
            <a:ext cx="2568300" cy="555900"/>
          </a:xfrm>
          <a:prstGeom prst="rect">
            <a:avLst/>
          </a:prstGeom>
        </p:spPr>
        <p:txBody>
          <a:bodyPr spcFirstLastPara="1" wrap="square" lIns="91425" tIns="91425" rIns="91425" bIns="91425" anchor="t" anchorCtr="0">
            <a:noAutofit/>
          </a:bodyPr>
          <a:lstStyle>
            <a:lvl1pPr marR="23369"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0" name="Google Shape;180;p29"/>
          <p:cNvSpPr txBox="1">
            <a:spLocks noGrp="1"/>
          </p:cNvSpPr>
          <p:nvPr>
            <p:ph type="subTitle" idx="4"/>
          </p:nvPr>
        </p:nvSpPr>
        <p:spPr>
          <a:xfrm>
            <a:off x="5145675" y="3674548"/>
            <a:ext cx="2568000" cy="555900"/>
          </a:xfrm>
          <a:prstGeom prst="rect">
            <a:avLst/>
          </a:prstGeom>
        </p:spPr>
        <p:txBody>
          <a:bodyPr spcFirstLastPara="1" wrap="square" lIns="91425" tIns="91425" rIns="91425" bIns="91425" anchor="t" anchorCtr="0">
            <a:noAutofit/>
          </a:bodyPr>
          <a:lstStyle>
            <a:lvl1pPr marR="73577"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1" name="Google Shape;181;p29"/>
          <p:cNvSpPr txBox="1">
            <a:spLocks noGrp="1"/>
          </p:cNvSpPr>
          <p:nvPr>
            <p:ph type="subTitle" idx="5"/>
          </p:nvPr>
        </p:nvSpPr>
        <p:spPr>
          <a:xfrm>
            <a:off x="1430075" y="1950675"/>
            <a:ext cx="2568300" cy="47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2" name="Google Shape;182;p29"/>
          <p:cNvSpPr txBox="1">
            <a:spLocks noGrp="1"/>
          </p:cNvSpPr>
          <p:nvPr>
            <p:ph type="subTitle" idx="6"/>
          </p:nvPr>
        </p:nvSpPr>
        <p:spPr>
          <a:xfrm>
            <a:off x="5145425" y="1950675"/>
            <a:ext cx="2568300" cy="47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 name="Google Shape;183;p29"/>
          <p:cNvSpPr txBox="1">
            <a:spLocks noGrp="1"/>
          </p:cNvSpPr>
          <p:nvPr>
            <p:ph type="subTitle" idx="7"/>
          </p:nvPr>
        </p:nvSpPr>
        <p:spPr>
          <a:xfrm>
            <a:off x="1430075" y="3231017"/>
            <a:ext cx="2568300" cy="47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4" name="Google Shape;184;p29"/>
          <p:cNvSpPr txBox="1">
            <a:spLocks noGrp="1"/>
          </p:cNvSpPr>
          <p:nvPr>
            <p:ph type="subTitle" idx="8"/>
          </p:nvPr>
        </p:nvSpPr>
        <p:spPr>
          <a:xfrm>
            <a:off x="5145425" y="3231017"/>
            <a:ext cx="2568300" cy="47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
  <p:cSld name="CUSTOM_2">
    <p:bg>
      <p:bgPr>
        <a:solidFill>
          <a:schemeClr val="accent4"/>
        </a:solidFill>
        <a:effectLst/>
      </p:bgPr>
    </p:bg>
    <p:spTree>
      <p:nvGrpSpPr>
        <p:cNvPr id="1" name="Shape 207"/>
        <p:cNvGrpSpPr/>
        <p:nvPr/>
      </p:nvGrpSpPr>
      <p:grpSpPr>
        <a:xfrm>
          <a:off x="0" y="0"/>
          <a:ext cx="0" cy="0"/>
          <a:chOff x="0" y="0"/>
          <a:chExt cx="0" cy="0"/>
        </a:xfrm>
      </p:grpSpPr>
      <p:pic>
        <p:nvPicPr>
          <p:cNvPr id="208" name="Google Shape;208;p32"/>
          <p:cNvPicPr preferRelativeResize="0"/>
          <p:nvPr/>
        </p:nvPicPr>
        <p:blipFill>
          <a:blip r:embed="rId2">
            <a:alphaModFix/>
            <a:extLst>
              <a:ext uri="{28A0092B-C50C-407E-A947-70E740481C1C}">
                <a14:useLocalDpi xmlns:a14="http://schemas.microsoft.com/office/drawing/2010/main" val="0"/>
              </a:ext>
            </a:extLst>
          </a:blip>
          <a:stretch>
            <a:fillRect/>
          </a:stretch>
        </p:blipFill>
        <p:spPr>
          <a:xfrm>
            <a:off x="0" y="0"/>
            <a:ext cx="9144000" cy="514350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2_1">
    <p:bg>
      <p:bgPr>
        <a:solidFill>
          <a:schemeClr val="accent4"/>
        </a:solidFill>
        <a:effectLst/>
      </p:bgPr>
    </p:bg>
    <p:spTree>
      <p:nvGrpSpPr>
        <p:cNvPr id="1" name="Shape 209"/>
        <p:cNvGrpSpPr/>
        <p:nvPr/>
      </p:nvGrpSpPr>
      <p:grpSpPr>
        <a:xfrm>
          <a:off x="0" y="0"/>
          <a:ext cx="0" cy="0"/>
          <a:chOff x="0" y="0"/>
          <a:chExt cx="0" cy="0"/>
        </a:xfrm>
      </p:grpSpPr>
      <p:pic>
        <p:nvPicPr>
          <p:cNvPr id="210" name="Google Shape;210;p33"/>
          <p:cNvPicPr preferRelativeResize="0"/>
          <p:nvPr/>
        </p:nvPicPr>
        <p:blipFill>
          <a:blip r:embed="rId2">
            <a:alphaModFix/>
            <a:extLst>
              <a:ext uri="{28A0092B-C50C-407E-A947-70E740481C1C}">
                <a14:useLocalDpi xmlns:a14="http://schemas.microsoft.com/office/drawing/2010/main" val="0"/>
              </a:ext>
            </a:extLst>
          </a:blip>
          <a:stretch>
            <a:fillRect/>
          </a:stretch>
        </p:blipFill>
        <p:spPr>
          <a:xfrm>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pic>
        <p:nvPicPr>
          <p:cNvPr id="14" name="Google Shape;14;p3"/>
          <p:cNvPicPr preferRelativeResize="0"/>
          <p:nvPr/>
        </p:nvPicPr>
        <p:blipFill>
          <a:blip r:embed="rId2">
            <a:alphaModFix/>
            <a:extLst>
              <a:ext uri="{28A0092B-C50C-407E-A947-70E740481C1C}">
                <a14:useLocalDpi xmlns:a14="http://schemas.microsoft.com/office/drawing/2010/main" val="0"/>
              </a:ext>
            </a:extLst>
          </a:blip>
          <a:stretch>
            <a:fillRect/>
          </a:stretch>
        </p:blipFill>
        <p:spPr>
          <a:xfrm rot="10800000">
            <a:off x="0" y="0"/>
            <a:ext cx="9144000" cy="5143529"/>
          </a:xfrm>
          <a:prstGeom prst="rect">
            <a:avLst/>
          </a:prstGeom>
          <a:noFill/>
          <a:ln>
            <a:noFill/>
          </a:ln>
        </p:spPr>
      </p:pic>
      <p:sp>
        <p:nvSpPr>
          <p:cNvPr id="15" name="Google Shape;15;p3"/>
          <p:cNvSpPr/>
          <p:nvPr/>
        </p:nvSpPr>
        <p:spPr>
          <a:xfrm>
            <a:off x="4572000" y="1262450"/>
            <a:ext cx="3578400" cy="2769900"/>
          </a:xfrm>
          <a:prstGeom prst="rect">
            <a:avLst/>
          </a:prstGeom>
          <a:solidFill>
            <a:srgbClr val="000000">
              <a:alpha val="6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4764075" y="2392025"/>
            <a:ext cx="2083500" cy="561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7" name="Google Shape;17;p3"/>
          <p:cNvSpPr txBox="1">
            <a:spLocks noGrp="1"/>
          </p:cNvSpPr>
          <p:nvPr>
            <p:ph type="body" idx="1"/>
          </p:nvPr>
        </p:nvSpPr>
        <p:spPr>
          <a:xfrm>
            <a:off x="4764075" y="3207300"/>
            <a:ext cx="2732100" cy="657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600">
                <a:solidFill>
                  <a:schemeClr val="dk1"/>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8" name="Google Shape;18;p3"/>
          <p:cNvSpPr txBox="1">
            <a:spLocks noGrp="1"/>
          </p:cNvSpPr>
          <p:nvPr>
            <p:ph type="title" idx="2" hasCustomPrompt="1"/>
          </p:nvPr>
        </p:nvSpPr>
        <p:spPr>
          <a:xfrm>
            <a:off x="4879875" y="1534825"/>
            <a:ext cx="1061400" cy="719700"/>
          </a:xfrm>
          <a:prstGeom prst="rect">
            <a:avLst/>
          </a:prstGeom>
          <a:solidFill>
            <a:schemeClr val="lt2"/>
          </a:solidFill>
        </p:spPr>
        <p:txBody>
          <a:bodyPr spcFirstLastPara="1" wrap="square" lIns="91425" tIns="91425" rIns="91425" bIns="91425" anchor="ctr" anchorCtr="0">
            <a:noAutofit/>
          </a:bodyPr>
          <a:lstStyle>
            <a:lvl1pPr lvl="0" rtl="0">
              <a:spcBef>
                <a:spcPts val="0"/>
              </a:spcBef>
              <a:spcAft>
                <a:spcPts val="0"/>
              </a:spcAft>
              <a:buSzPts val="4800"/>
              <a:buNone/>
              <a:defRPr sz="4800">
                <a:solidFill>
                  <a:schemeClr val="dk2"/>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pic>
        <p:nvPicPr>
          <p:cNvPr id="25" name="Google Shape;25;p5"/>
          <p:cNvPicPr preferRelativeResize="0"/>
          <p:nvPr/>
        </p:nvPicPr>
        <p:blipFill>
          <a:blip r:embed="rId2">
            <a:alphaModFix/>
            <a:extLst>
              <a:ext uri="{28A0092B-C50C-407E-A947-70E740481C1C}">
                <a14:useLocalDpi xmlns:a14="http://schemas.microsoft.com/office/drawing/2010/main" val="0"/>
              </a:ext>
            </a:extLst>
          </a:blip>
          <a:stretch>
            <a:fillRect/>
          </a:stretch>
        </p:blipFill>
        <p:spPr>
          <a:xfrm>
            <a:off x="50" y="0"/>
            <a:ext cx="9144000" cy="5143500"/>
          </a:xfrm>
          <a:prstGeom prst="rect">
            <a:avLst/>
          </a:prstGeom>
          <a:noFill/>
          <a:ln>
            <a:noFill/>
          </a:ln>
        </p:spPr>
      </p:pic>
      <p:sp>
        <p:nvSpPr>
          <p:cNvPr id="26" name="Google Shape;26;p5"/>
          <p:cNvSpPr/>
          <p:nvPr/>
        </p:nvSpPr>
        <p:spPr>
          <a:xfrm>
            <a:off x="1143600" y="2240800"/>
            <a:ext cx="3004800" cy="1554900"/>
          </a:xfrm>
          <a:prstGeom prst="rect">
            <a:avLst/>
          </a:prstGeom>
          <a:solidFill>
            <a:srgbClr val="000000">
              <a:alpha val="6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p:nvPr/>
        </p:nvSpPr>
        <p:spPr>
          <a:xfrm>
            <a:off x="4995600" y="2240800"/>
            <a:ext cx="3004800" cy="1554900"/>
          </a:xfrm>
          <a:prstGeom prst="rect">
            <a:avLst/>
          </a:prstGeom>
          <a:solidFill>
            <a:srgbClr val="000000">
              <a:alpha val="6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720000" y="540000"/>
            <a:ext cx="7704000" cy="47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 name="Google Shape;29;p5"/>
          <p:cNvSpPr txBox="1">
            <a:spLocks noGrp="1"/>
          </p:cNvSpPr>
          <p:nvPr>
            <p:ph type="subTitle" idx="1"/>
          </p:nvPr>
        </p:nvSpPr>
        <p:spPr>
          <a:xfrm>
            <a:off x="1368152" y="2820712"/>
            <a:ext cx="25557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30" name="Google Shape;30;p5"/>
          <p:cNvSpPr txBox="1">
            <a:spLocks noGrp="1"/>
          </p:cNvSpPr>
          <p:nvPr>
            <p:ph type="subTitle" idx="2"/>
          </p:nvPr>
        </p:nvSpPr>
        <p:spPr>
          <a:xfrm>
            <a:off x="5220152" y="2820712"/>
            <a:ext cx="25557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31" name="Google Shape;31;p5"/>
          <p:cNvSpPr txBox="1">
            <a:spLocks noGrp="1"/>
          </p:cNvSpPr>
          <p:nvPr>
            <p:ph type="subTitle" idx="3"/>
          </p:nvPr>
        </p:nvSpPr>
        <p:spPr>
          <a:xfrm>
            <a:off x="1368150" y="2430947"/>
            <a:ext cx="2555700" cy="477600"/>
          </a:xfrm>
          <a:prstGeom prst="rect">
            <a:avLst/>
          </a:prstGeom>
        </p:spPr>
        <p:txBody>
          <a:bodyPr spcFirstLastPara="1" wrap="square" lIns="91425" tIns="91425" rIns="91425" bIns="91425" anchor="b" anchorCtr="0">
            <a:noAutofit/>
          </a:bodyPr>
          <a:lstStyle>
            <a:lvl1pPr lvl="0" algn="ctr">
              <a:spcBef>
                <a:spcPts val="0"/>
              </a:spcBef>
              <a:spcAft>
                <a:spcPts val="0"/>
              </a:spcAft>
              <a:buSzPts val="2400"/>
              <a:buFont typeface="Anton"/>
              <a:buNone/>
              <a:defRPr sz="2400">
                <a:latin typeface="Staatliches"/>
                <a:ea typeface="Staatliches"/>
                <a:cs typeface="Staatliches"/>
                <a:sym typeface="Staatliche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5"/>
          <p:cNvSpPr txBox="1">
            <a:spLocks noGrp="1"/>
          </p:cNvSpPr>
          <p:nvPr>
            <p:ph type="subTitle" idx="4"/>
          </p:nvPr>
        </p:nvSpPr>
        <p:spPr>
          <a:xfrm>
            <a:off x="5220150" y="2430947"/>
            <a:ext cx="25557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pic>
        <p:nvPicPr>
          <p:cNvPr id="34" name="Google Shape;34;p6"/>
          <p:cNvPicPr preferRelativeResize="0"/>
          <p:nvPr/>
        </p:nvPicPr>
        <p:blipFill>
          <a:blip r:embed="rId2">
            <a:alphaModFix/>
            <a:extLst>
              <a:ext uri="{28A0092B-C50C-407E-A947-70E740481C1C}">
                <a14:useLocalDpi xmlns:a14="http://schemas.microsoft.com/office/drawing/2010/main" val="0"/>
              </a:ext>
            </a:extLst>
          </a:blip>
          <a:stretch>
            <a:fillRect/>
          </a:stretch>
        </p:blipFill>
        <p:spPr>
          <a:xfrm rot="10800000" flipH="1">
            <a:off x="0" y="0"/>
            <a:ext cx="9144000" cy="5143505"/>
          </a:xfrm>
          <a:prstGeom prst="rect">
            <a:avLst/>
          </a:prstGeom>
          <a:noFill/>
          <a:ln>
            <a:noFill/>
          </a:ln>
        </p:spPr>
      </p:pic>
      <p:sp>
        <p:nvSpPr>
          <p:cNvPr id="35" name="Google Shape;35;p6"/>
          <p:cNvSpPr/>
          <p:nvPr/>
        </p:nvSpPr>
        <p:spPr>
          <a:xfrm>
            <a:off x="720100" y="1313050"/>
            <a:ext cx="7723800" cy="3290400"/>
          </a:xfrm>
          <a:prstGeom prst="rect">
            <a:avLst/>
          </a:prstGeom>
          <a:solidFill>
            <a:srgbClr val="000000">
              <a:alpha val="6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txBox="1">
            <a:spLocks noGrp="1"/>
          </p:cNvSpPr>
          <p:nvPr>
            <p:ph type="title"/>
          </p:nvPr>
        </p:nvSpPr>
        <p:spPr>
          <a:xfrm>
            <a:off x="720000" y="540000"/>
            <a:ext cx="7704000" cy="47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5"/>
        </a:solidFill>
        <a:effectLst/>
      </p:bgPr>
    </p:bg>
    <p:spTree>
      <p:nvGrpSpPr>
        <p:cNvPr id="1" name="Shape 5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60"/>
        <p:cNvGrpSpPr/>
        <p:nvPr/>
      </p:nvGrpSpPr>
      <p:grpSpPr>
        <a:xfrm>
          <a:off x="0" y="0"/>
          <a:ext cx="0" cy="0"/>
          <a:chOff x="0" y="0"/>
          <a:chExt cx="0" cy="0"/>
        </a:xfrm>
      </p:grpSpPr>
      <p:pic>
        <p:nvPicPr>
          <p:cNvPr id="61" name="Google Shape;61;p13"/>
          <p:cNvPicPr preferRelativeResize="0"/>
          <p:nvPr/>
        </p:nvPicPr>
        <p:blipFill>
          <a:blip r:embed="rId2">
            <a:alphaModFix/>
            <a:extLst>
              <a:ext uri="{28A0092B-C50C-407E-A947-70E740481C1C}">
                <a14:useLocalDpi xmlns:a14="http://schemas.microsoft.com/office/drawing/2010/main" val="0"/>
              </a:ext>
            </a:extLst>
          </a:blip>
          <a:stretch>
            <a:fillRect/>
          </a:stretch>
        </p:blipFill>
        <p:spPr>
          <a:xfrm flipH="1">
            <a:off x="50" y="0"/>
            <a:ext cx="9144000" cy="5143500"/>
          </a:xfrm>
          <a:prstGeom prst="rect">
            <a:avLst/>
          </a:prstGeom>
          <a:noFill/>
          <a:ln>
            <a:noFill/>
          </a:ln>
        </p:spPr>
      </p:pic>
      <p:sp>
        <p:nvSpPr>
          <p:cNvPr id="62" name="Google Shape;62;p13"/>
          <p:cNvSpPr/>
          <p:nvPr/>
        </p:nvSpPr>
        <p:spPr>
          <a:xfrm>
            <a:off x="710100" y="1276925"/>
            <a:ext cx="7717800" cy="3229200"/>
          </a:xfrm>
          <a:prstGeom prst="rect">
            <a:avLst/>
          </a:prstGeom>
          <a:solidFill>
            <a:srgbClr val="000000">
              <a:alpha val="6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txBox="1">
            <a:spLocks noGrp="1"/>
          </p:cNvSpPr>
          <p:nvPr>
            <p:ph type="title"/>
          </p:nvPr>
        </p:nvSpPr>
        <p:spPr>
          <a:xfrm>
            <a:off x="713150" y="540000"/>
            <a:ext cx="7717800" cy="477600"/>
          </a:xfrm>
          <a:prstGeom prst="rect">
            <a:avLst/>
          </a:prstGeom>
          <a:solidFill>
            <a:srgbClr val="000000">
              <a:alpha val="67590"/>
            </a:srgbClr>
          </a:solidFill>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Clr>
                <a:schemeClr val="dk2"/>
              </a:buClr>
              <a:buSzPts val="2800"/>
              <a:buNone/>
              <a:defRPr>
                <a:solidFill>
                  <a:schemeClr val="dk2"/>
                </a:solidFill>
                <a:latin typeface="Roboto"/>
                <a:ea typeface="Roboto"/>
                <a:cs typeface="Roboto"/>
                <a:sym typeface="Roboto"/>
              </a:defRPr>
            </a:lvl2pPr>
            <a:lvl3pPr lvl="2" rtl="0">
              <a:spcBef>
                <a:spcPts val="0"/>
              </a:spcBef>
              <a:spcAft>
                <a:spcPts val="0"/>
              </a:spcAft>
              <a:buClr>
                <a:schemeClr val="dk2"/>
              </a:buClr>
              <a:buSzPts val="2800"/>
              <a:buNone/>
              <a:defRPr>
                <a:solidFill>
                  <a:schemeClr val="dk2"/>
                </a:solidFill>
                <a:latin typeface="Roboto"/>
                <a:ea typeface="Roboto"/>
                <a:cs typeface="Roboto"/>
                <a:sym typeface="Roboto"/>
              </a:defRPr>
            </a:lvl3pPr>
            <a:lvl4pPr lvl="3" rtl="0">
              <a:spcBef>
                <a:spcPts val="0"/>
              </a:spcBef>
              <a:spcAft>
                <a:spcPts val="0"/>
              </a:spcAft>
              <a:buClr>
                <a:schemeClr val="dk2"/>
              </a:buClr>
              <a:buSzPts val="2800"/>
              <a:buNone/>
              <a:defRPr>
                <a:solidFill>
                  <a:schemeClr val="dk2"/>
                </a:solidFill>
                <a:latin typeface="Roboto"/>
                <a:ea typeface="Roboto"/>
                <a:cs typeface="Roboto"/>
                <a:sym typeface="Roboto"/>
              </a:defRPr>
            </a:lvl4pPr>
            <a:lvl5pPr lvl="4" rtl="0">
              <a:spcBef>
                <a:spcPts val="0"/>
              </a:spcBef>
              <a:spcAft>
                <a:spcPts val="0"/>
              </a:spcAft>
              <a:buClr>
                <a:schemeClr val="dk2"/>
              </a:buClr>
              <a:buSzPts val="2800"/>
              <a:buNone/>
              <a:defRPr>
                <a:solidFill>
                  <a:schemeClr val="dk2"/>
                </a:solidFill>
                <a:latin typeface="Roboto"/>
                <a:ea typeface="Roboto"/>
                <a:cs typeface="Roboto"/>
                <a:sym typeface="Roboto"/>
              </a:defRPr>
            </a:lvl5pPr>
            <a:lvl6pPr lvl="5" rtl="0">
              <a:spcBef>
                <a:spcPts val="0"/>
              </a:spcBef>
              <a:spcAft>
                <a:spcPts val="0"/>
              </a:spcAft>
              <a:buClr>
                <a:schemeClr val="dk2"/>
              </a:buClr>
              <a:buSzPts val="2800"/>
              <a:buNone/>
              <a:defRPr>
                <a:solidFill>
                  <a:schemeClr val="dk2"/>
                </a:solidFill>
                <a:latin typeface="Roboto"/>
                <a:ea typeface="Roboto"/>
                <a:cs typeface="Roboto"/>
                <a:sym typeface="Roboto"/>
              </a:defRPr>
            </a:lvl6pPr>
            <a:lvl7pPr lvl="6" rtl="0">
              <a:spcBef>
                <a:spcPts val="0"/>
              </a:spcBef>
              <a:spcAft>
                <a:spcPts val="0"/>
              </a:spcAft>
              <a:buClr>
                <a:schemeClr val="dk2"/>
              </a:buClr>
              <a:buSzPts val="2800"/>
              <a:buNone/>
              <a:defRPr>
                <a:solidFill>
                  <a:schemeClr val="dk2"/>
                </a:solidFill>
                <a:latin typeface="Roboto"/>
                <a:ea typeface="Roboto"/>
                <a:cs typeface="Roboto"/>
                <a:sym typeface="Roboto"/>
              </a:defRPr>
            </a:lvl7pPr>
            <a:lvl8pPr lvl="7" rtl="0">
              <a:spcBef>
                <a:spcPts val="0"/>
              </a:spcBef>
              <a:spcAft>
                <a:spcPts val="0"/>
              </a:spcAft>
              <a:buClr>
                <a:schemeClr val="dk2"/>
              </a:buClr>
              <a:buSzPts val="2800"/>
              <a:buNone/>
              <a:defRPr>
                <a:solidFill>
                  <a:schemeClr val="dk2"/>
                </a:solidFill>
                <a:latin typeface="Roboto"/>
                <a:ea typeface="Roboto"/>
                <a:cs typeface="Roboto"/>
                <a:sym typeface="Roboto"/>
              </a:defRPr>
            </a:lvl8pPr>
            <a:lvl9pPr lvl="8" rtl="0">
              <a:spcBef>
                <a:spcPts val="0"/>
              </a:spcBef>
              <a:spcAft>
                <a:spcPts val="0"/>
              </a:spcAft>
              <a:buClr>
                <a:schemeClr val="dk2"/>
              </a:buClr>
              <a:buSzPts val="2800"/>
              <a:buNone/>
              <a:defRPr>
                <a:solidFill>
                  <a:schemeClr val="dk2"/>
                </a:solidFill>
                <a:latin typeface="Roboto"/>
                <a:ea typeface="Roboto"/>
                <a:cs typeface="Roboto"/>
                <a:sym typeface="Roboto"/>
              </a:defRPr>
            </a:lvl9pPr>
          </a:lstStyle>
          <a:p>
            <a:endParaRPr/>
          </a:p>
        </p:txBody>
      </p:sp>
      <p:sp>
        <p:nvSpPr>
          <p:cNvPr id="64" name="Google Shape;64;p13"/>
          <p:cNvSpPr txBox="1">
            <a:spLocks noGrp="1"/>
          </p:cNvSpPr>
          <p:nvPr>
            <p:ph type="subTitle" idx="1"/>
          </p:nvPr>
        </p:nvSpPr>
        <p:spPr>
          <a:xfrm>
            <a:off x="908374" y="2251133"/>
            <a:ext cx="2382300" cy="50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5" name="Google Shape;65;p13"/>
          <p:cNvSpPr txBox="1">
            <a:spLocks noGrp="1"/>
          </p:cNvSpPr>
          <p:nvPr>
            <p:ph type="title" idx="2" hasCustomPrompt="1"/>
          </p:nvPr>
        </p:nvSpPr>
        <p:spPr>
          <a:xfrm>
            <a:off x="1720375" y="1582348"/>
            <a:ext cx="758400" cy="283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4800"/>
              <a:buNone/>
              <a:defRPr sz="30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66" name="Google Shape;66;p13"/>
          <p:cNvSpPr txBox="1">
            <a:spLocks noGrp="1"/>
          </p:cNvSpPr>
          <p:nvPr>
            <p:ph type="subTitle" idx="3"/>
          </p:nvPr>
        </p:nvSpPr>
        <p:spPr>
          <a:xfrm>
            <a:off x="3377302" y="2251142"/>
            <a:ext cx="2382300" cy="50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7" name="Google Shape;67;p13"/>
          <p:cNvSpPr txBox="1">
            <a:spLocks noGrp="1"/>
          </p:cNvSpPr>
          <p:nvPr>
            <p:ph type="title" idx="4" hasCustomPrompt="1"/>
          </p:nvPr>
        </p:nvSpPr>
        <p:spPr>
          <a:xfrm>
            <a:off x="4189283" y="1582316"/>
            <a:ext cx="758400" cy="283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4800"/>
              <a:buNone/>
              <a:defRPr sz="30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68" name="Google Shape;68;p13"/>
          <p:cNvSpPr txBox="1">
            <a:spLocks noGrp="1"/>
          </p:cNvSpPr>
          <p:nvPr>
            <p:ph type="subTitle" idx="5"/>
          </p:nvPr>
        </p:nvSpPr>
        <p:spPr>
          <a:xfrm>
            <a:off x="5849564" y="2251167"/>
            <a:ext cx="2382300" cy="50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9" name="Google Shape;69;p13"/>
          <p:cNvSpPr txBox="1">
            <a:spLocks noGrp="1"/>
          </p:cNvSpPr>
          <p:nvPr>
            <p:ph type="title" idx="6" hasCustomPrompt="1"/>
          </p:nvPr>
        </p:nvSpPr>
        <p:spPr>
          <a:xfrm>
            <a:off x="6661552" y="1582348"/>
            <a:ext cx="758400" cy="283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4800"/>
              <a:buNone/>
              <a:defRPr sz="30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70" name="Google Shape;70;p13"/>
          <p:cNvSpPr txBox="1">
            <a:spLocks noGrp="1"/>
          </p:cNvSpPr>
          <p:nvPr>
            <p:ph type="subTitle" idx="7"/>
          </p:nvPr>
        </p:nvSpPr>
        <p:spPr>
          <a:xfrm>
            <a:off x="906550" y="3736050"/>
            <a:ext cx="2382300" cy="50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1" name="Google Shape;71;p13"/>
          <p:cNvSpPr txBox="1">
            <a:spLocks noGrp="1"/>
          </p:cNvSpPr>
          <p:nvPr>
            <p:ph type="title" idx="8" hasCustomPrompt="1"/>
          </p:nvPr>
        </p:nvSpPr>
        <p:spPr>
          <a:xfrm>
            <a:off x="1718550" y="3067257"/>
            <a:ext cx="758400" cy="283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4800"/>
              <a:buNone/>
              <a:defRPr sz="30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72" name="Google Shape;72;p13"/>
          <p:cNvSpPr txBox="1">
            <a:spLocks noGrp="1"/>
          </p:cNvSpPr>
          <p:nvPr>
            <p:ph type="subTitle" idx="9"/>
          </p:nvPr>
        </p:nvSpPr>
        <p:spPr>
          <a:xfrm>
            <a:off x="908374" y="1964044"/>
            <a:ext cx="2382300" cy="43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 name="Google Shape;73;p13"/>
          <p:cNvSpPr txBox="1">
            <a:spLocks noGrp="1"/>
          </p:cNvSpPr>
          <p:nvPr>
            <p:ph type="subTitle" idx="13"/>
          </p:nvPr>
        </p:nvSpPr>
        <p:spPr>
          <a:xfrm>
            <a:off x="3377252" y="1964044"/>
            <a:ext cx="2382300" cy="43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4" name="Google Shape;74;p13"/>
          <p:cNvSpPr txBox="1">
            <a:spLocks noGrp="1"/>
          </p:cNvSpPr>
          <p:nvPr>
            <p:ph type="subTitle" idx="14"/>
          </p:nvPr>
        </p:nvSpPr>
        <p:spPr>
          <a:xfrm>
            <a:off x="5849717" y="1964069"/>
            <a:ext cx="2382300" cy="43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 name="Google Shape;75;p13"/>
          <p:cNvSpPr txBox="1">
            <a:spLocks noGrp="1"/>
          </p:cNvSpPr>
          <p:nvPr>
            <p:ph type="subTitle" idx="15"/>
          </p:nvPr>
        </p:nvSpPr>
        <p:spPr>
          <a:xfrm>
            <a:off x="906664" y="3448951"/>
            <a:ext cx="2382300" cy="43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6" name="Google Shape;76;p13"/>
          <p:cNvSpPr txBox="1">
            <a:spLocks noGrp="1"/>
          </p:cNvSpPr>
          <p:nvPr>
            <p:ph type="subTitle" idx="16"/>
          </p:nvPr>
        </p:nvSpPr>
        <p:spPr>
          <a:xfrm>
            <a:off x="3375527" y="3736098"/>
            <a:ext cx="2382300" cy="50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7" name="Google Shape;77;p13"/>
          <p:cNvSpPr txBox="1">
            <a:spLocks noGrp="1"/>
          </p:cNvSpPr>
          <p:nvPr>
            <p:ph type="title" idx="17" hasCustomPrompt="1"/>
          </p:nvPr>
        </p:nvSpPr>
        <p:spPr>
          <a:xfrm>
            <a:off x="4187500" y="3067274"/>
            <a:ext cx="758400" cy="283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4800"/>
              <a:buNone/>
              <a:defRPr sz="30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78" name="Google Shape;78;p13"/>
          <p:cNvSpPr txBox="1">
            <a:spLocks noGrp="1"/>
          </p:cNvSpPr>
          <p:nvPr>
            <p:ph type="subTitle" idx="18"/>
          </p:nvPr>
        </p:nvSpPr>
        <p:spPr>
          <a:xfrm>
            <a:off x="5847789" y="3736123"/>
            <a:ext cx="2382300" cy="50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9" name="Google Shape;79;p13"/>
          <p:cNvSpPr txBox="1">
            <a:spLocks noGrp="1"/>
          </p:cNvSpPr>
          <p:nvPr>
            <p:ph type="title" idx="19" hasCustomPrompt="1"/>
          </p:nvPr>
        </p:nvSpPr>
        <p:spPr>
          <a:xfrm>
            <a:off x="6659775" y="3067306"/>
            <a:ext cx="758400" cy="283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4800"/>
              <a:buNone/>
              <a:defRPr sz="30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80" name="Google Shape;80;p13"/>
          <p:cNvSpPr txBox="1">
            <a:spLocks noGrp="1"/>
          </p:cNvSpPr>
          <p:nvPr>
            <p:ph type="subTitle" idx="20"/>
          </p:nvPr>
        </p:nvSpPr>
        <p:spPr>
          <a:xfrm>
            <a:off x="3375477" y="3449001"/>
            <a:ext cx="2382300" cy="43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1" name="Google Shape;81;p13"/>
          <p:cNvSpPr txBox="1">
            <a:spLocks noGrp="1"/>
          </p:cNvSpPr>
          <p:nvPr>
            <p:ph type="subTitle" idx="21"/>
          </p:nvPr>
        </p:nvSpPr>
        <p:spPr>
          <a:xfrm>
            <a:off x="5847942" y="3449026"/>
            <a:ext cx="2382300" cy="43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CUSTOM_5">
    <p:spTree>
      <p:nvGrpSpPr>
        <p:cNvPr id="1" name="Shape 87"/>
        <p:cNvGrpSpPr/>
        <p:nvPr/>
      </p:nvGrpSpPr>
      <p:grpSpPr>
        <a:xfrm>
          <a:off x="0" y="0"/>
          <a:ext cx="0" cy="0"/>
          <a:chOff x="0" y="0"/>
          <a:chExt cx="0" cy="0"/>
        </a:xfrm>
      </p:grpSpPr>
      <p:pic>
        <p:nvPicPr>
          <p:cNvPr id="88" name="Google Shape;88;p15"/>
          <p:cNvPicPr preferRelativeResize="0"/>
          <p:nvPr/>
        </p:nvPicPr>
        <p:blipFill>
          <a:blip r:embed="rId2">
            <a:alphaModFix/>
            <a:extLst>
              <a:ext uri="{28A0092B-C50C-407E-A947-70E740481C1C}">
                <a14:useLocalDpi xmlns:a14="http://schemas.microsoft.com/office/drawing/2010/main" val="0"/>
              </a:ext>
            </a:extLst>
          </a:blip>
          <a:stretch>
            <a:fillRect/>
          </a:stretch>
        </p:blipFill>
        <p:spPr>
          <a:xfrm rot="10800000" flipH="1">
            <a:off x="0" y="0"/>
            <a:ext cx="9144000" cy="5143505"/>
          </a:xfrm>
          <a:prstGeom prst="rect">
            <a:avLst/>
          </a:prstGeom>
          <a:noFill/>
          <a:ln>
            <a:noFill/>
          </a:ln>
        </p:spPr>
      </p:pic>
      <p:sp>
        <p:nvSpPr>
          <p:cNvPr id="89" name="Google Shape;89;p15"/>
          <p:cNvSpPr/>
          <p:nvPr/>
        </p:nvSpPr>
        <p:spPr>
          <a:xfrm>
            <a:off x="713150" y="1312550"/>
            <a:ext cx="7717800" cy="3290700"/>
          </a:xfrm>
          <a:prstGeom prst="rect">
            <a:avLst/>
          </a:prstGeom>
          <a:solidFill>
            <a:srgbClr val="000000">
              <a:alpha val="6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txBox="1">
            <a:spLocks noGrp="1"/>
          </p:cNvSpPr>
          <p:nvPr>
            <p:ph type="title"/>
          </p:nvPr>
        </p:nvSpPr>
        <p:spPr>
          <a:xfrm>
            <a:off x="720000" y="540000"/>
            <a:ext cx="7704000" cy="47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2">
  <p:cSld name="CUSTOM_5_1">
    <p:spTree>
      <p:nvGrpSpPr>
        <p:cNvPr id="1" name="Shape 91"/>
        <p:cNvGrpSpPr/>
        <p:nvPr/>
      </p:nvGrpSpPr>
      <p:grpSpPr>
        <a:xfrm>
          <a:off x="0" y="0"/>
          <a:ext cx="0" cy="0"/>
          <a:chOff x="0" y="0"/>
          <a:chExt cx="0" cy="0"/>
        </a:xfrm>
      </p:grpSpPr>
      <p:pic>
        <p:nvPicPr>
          <p:cNvPr id="92" name="Google Shape;92;p16"/>
          <p:cNvPicPr preferRelativeResize="0"/>
          <p:nvPr/>
        </p:nvPicPr>
        <p:blipFill>
          <a:blip r:embed="rId2">
            <a:alphaModFix/>
            <a:extLst>
              <a:ext uri="{28A0092B-C50C-407E-A947-70E740481C1C}">
                <a14:useLocalDpi xmlns:a14="http://schemas.microsoft.com/office/drawing/2010/main" val="0"/>
              </a:ext>
            </a:extLst>
          </a:blip>
          <a:stretch>
            <a:fillRect/>
          </a:stretch>
        </p:blipFill>
        <p:spPr>
          <a:xfrm>
            <a:off x="0" y="0"/>
            <a:ext cx="9144000" cy="5143505"/>
          </a:xfrm>
          <a:prstGeom prst="rect">
            <a:avLst/>
          </a:prstGeom>
          <a:noFill/>
          <a:ln>
            <a:noFill/>
          </a:ln>
        </p:spPr>
      </p:pic>
      <p:sp>
        <p:nvSpPr>
          <p:cNvPr id="93" name="Google Shape;93;p16"/>
          <p:cNvSpPr txBox="1">
            <a:spLocks noGrp="1"/>
          </p:cNvSpPr>
          <p:nvPr>
            <p:ph type="title"/>
          </p:nvPr>
        </p:nvSpPr>
        <p:spPr>
          <a:xfrm>
            <a:off x="720000" y="540000"/>
            <a:ext cx="7704000" cy="47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CUSTOM_9">
    <p:spTree>
      <p:nvGrpSpPr>
        <p:cNvPr id="1" name="Shape 101"/>
        <p:cNvGrpSpPr/>
        <p:nvPr/>
      </p:nvGrpSpPr>
      <p:grpSpPr>
        <a:xfrm>
          <a:off x="0" y="0"/>
          <a:ext cx="0" cy="0"/>
          <a:chOff x="0" y="0"/>
          <a:chExt cx="0" cy="0"/>
        </a:xfrm>
      </p:grpSpPr>
      <p:pic>
        <p:nvPicPr>
          <p:cNvPr id="102" name="Google Shape;102;p19"/>
          <p:cNvPicPr preferRelativeResize="0"/>
          <p:nvPr/>
        </p:nvPicPr>
        <p:blipFill>
          <a:blip r:embed="rId2">
            <a:alphaModFix/>
            <a:extLst>
              <a:ext uri="{28A0092B-C50C-407E-A947-70E740481C1C}">
                <a14:useLocalDpi xmlns:a14="http://schemas.microsoft.com/office/drawing/2010/main" val="0"/>
              </a:ext>
            </a:extLst>
          </a:blip>
          <a:stretch>
            <a:fillRect/>
          </a:stretch>
        </p:blipFill>
        <p:spPr>
          <a:xfrm flipH="1">
            <a:off x="0" y="0"/>
            <a:ext cx="9144000" cy="5143529"/>
          </a:xfrm>
          <a:prstGeom prst="rect">
            <a:avLst/>
          </a:prstGeom>
          <a:noFill/>
          <a:ln>
            <a:noFill/>
          </a:ln>
        </p:spPr>
      </p:pic>
      <p:sp>
        <p:nvSpPr>
          <p:cNvPr id="103" name="Google Shape;103;p19"/>
          <p:cNvSpPr/>
          <p:nvPr/>
        </p:nvSpPr>
        <p:spPr>
          <a:xfrm>
            <a:off x="720000" y="1391238"/>
            <a:ext cx="3312600" cy="2361000"/>
          </a:xfrm>
          <a:prstGeom prst="rect">
            <a:avLst/>
          </a:prstGeom>
          <a:solidFill>
            <a:srgbClr val="000000">
              <a:alpha val="6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9"/>
          <p:cNvSpPr txBox="1">
            <a:spLocks noGrp="1"/>
          </p:cNvSpPr>
          <p:nvPr>
            <p:ph type="title"/>
          </p:nvPr>
        </p:nvSpPr>
        <p:spPr>
          <a:xfrm>
            <a:off x="1285450" y="1470963"/>
            <a:ext cx="2451900" cy="640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05" name="Google Shape;105;p19"/>
          <p:cNvSpPr txBox="1">
            <a:spLocks noGrp="1"/>
          </p:cNvSpPr>
          <p:nvPr>
            <p:ph type="subTitle" idx="1"/>
          </p:nvPr>
        </p:nvSpPr>
        <p:spPr>
          <a:xfrm>
            <a:off x="1285450" y="2367288"/>
            <a:ext cx="2451900" cy="1229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00000">
              <a:schemeClr val="dk2"/>
            </a:gs>
          </a:gsLst>
          <a:path path="circle">
            <a:fillToRect r="100000" b="100000"/>
          </a:path>
          <a:tileRect l="-100000" t="-10000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3000"/>
              <a:buFont typeface="Staatliches"/>
              <a:buNone/>
              <a:defRPr sz="3000">
                <a:solidFill>
                  <a:schemeClr val="dk1"/>
                </a:solidFill>
                <a:latin typeface="Staatliches"/>
                <a:ea typeface="Staatliches"/>
                <a:cs typeface="Staatliches"/>
                <a:sym typeface="Staatliche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1pPr>
            <a:lvl2pPr marL="914400" lvl="1" indent="-317500" rtl="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2pPr>
            <a:lvl3pPr marL="1371600" lvl="2" indent="-317500" rtl="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3pPr>
            <a:lvl4pPr marL="1828800" lvl="3" indent="-317500" rtl="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4pPr>
            <a:lvl5pPr marL="2286000" lvl="4" indent="-317500" rtl="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5pPr>
            <a:lvl6pPr marL="2743200" lvl="5" indent="-317500" rtl="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6pPr>
            <a:lvl7pPr marL="3200400" lvl="6" indent="-317500" rtl="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7pPr>
            <a:lvl8pPr marL="3657600" lvl="7" indent="-317500" rtl="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8pPr>
            <a:lvl9pPr marL="4114800" lvl="8" indent="-317500" rtl="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8" r:id="rId5"/>
    <p:sldLayoutId id="2147483659" r:id="rId6"/>
    <p:sldLayoutId id="2147483661" r:id="rId7"/>
    <p:sldLayoutId id="2147483662" r:id="rId8"/>
    <p:sldLayoutId id="2147483665" r:id="rId9"/>
    <p:sldLayoutId id="2147483666" r:id="rId10"/>
    <p:sldLayoutId id="2147483668" r:id="rId11"/>
    <p:sldLayoutId id="2147483669" r:id="rId12"/>
    <p:sldLayoutId id="2147483671" r:id="rId13"/>
    <p:sldLayoutId id="2147483674" r:id="rId14"/>
    <p:sldLayoutId id="2147483675" r:id="rId15"/>
    <p:sldLayoutId id="2147483678" r:id="rId16"/>
    <p:sldLayoutId id="2147483679"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2.tmp"/><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13.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17.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6"/>
          <p:cNvSpPr txBox="1">
            <a:spLocks noGrp="1"/>
          </p:cNvSpPr>
          <p:nvPr>
            <p:ph type="ctrTitle"/>
          </p:nvPr>
        </p:nvSpPr>
        <p:spPr>
          <a:xfrm>
            <a:off x="1218125" y="956825"/>
            <a:ext cx="6707700" cy="214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lt1"/>
                </a:solidFill>
              </a:rPr>
              <a:t>ACHARYA HACKATHON</a:t>
            </a:r>
            <a:endParaRPr dirty="0">
              <a:solidFill>
                <a:schemeClr val="lt1"/>
              </a:solidFill>
            </a:endParaRPr>
          </a:p>
        </p:txBody>
      </p:sp>
      <p:sp>
        <p:nvSpPr>
          <p:cNvPr id="220" name="Google Shape;220;p36"/>
          <p:cNvSpPr txBox="1">
            <a:spLocks noGrp="1"/>
          </p:cNvSpPr>
          <p:nvPr>
            <p:ph type="subTitle" idx="1"/>
          </p:nvPr>
        </p:nvSpPr>
        <p:spPr>
          <a:xfrm>
            <a:off x="1218125" y="3555800"/>
            <a:ext cx="6707700" cy="40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IN" dirty="0"/>
              <a:t>Organized By Acharya Institutes, Bangalore </a:t>
            </a:r>
            <a:endParaRPr dirty="0"/>
          </a:p>
        </p:txBody>
      </p:sp>
      <p:grpSp>
        <p:nvGrpSpPr>
          <p:cNvPr id="221" name="Google Shape;221;p36"/>
          <p:cNvGrpSpPr/>
          <p:nvPr/>
        </p:nvGrpSpPr>
        <p:grpSpPr>
          <a:xfrm>
            <a:off x="1218125" y="3287188"/>
            <a:ext cx="6707700" cy="114300"/>
            <a:chOff x="1218125" y="3106700"/>
            <a:chExt cx="6707700" cy="114300"/>
          </a:xfrm>
        </p:grpSpPr>
        <p:sp>
          <p:nvSpPr>
            <p:cNvPr id="222" name="Google Shape;222;p36"/>
            <p:cNvSpPr/>
            <p:nvPr/>
          </p:nvSpPr>
          <p:spPr>
            <a:xfrm>
              <a:off x="1218125" y="3106700"/>
              <a:ext cx="65334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6"/>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4732" y="1"/>
            <a:ext cx="929268" cy="929268"/>
          </a:xfrm>
          <a:prstGeom prst="rect">
            <a:avLst/>
          </a:prstGeom>
          <a:noFill/>
          <a:ln w="9525">
            <a:noFill/>
            <a:miter lim="800000"/>
            <a:headEnd/>
            <a:tailEnd/>
          </a:ln>
          <a:effectLst/>
        </p:spPr>
      </p:pic>
      <p:pic>
        <p:nvPicPr>
          <p:cNvPr id="9" name="Picture 8" descr="DA07A4B1-8756-42E7-A896-B041185B728A-modifi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1063083" cy="929268"/>
          </a:xfrm>
          <a:prstGeom prst="rect">
            <a:avLst/>
          </a:prstGeom>
        </p:spPr>
      </p:pic>
      <p:pic>
        <p:nvPicPr>
          <p:cNvPr id="3" name="Picture 2">
            <a:extLst>
              <a:ext uri="{FF2B5EF4-FFF2-40B4-BE49-F238E27FC236}">
                <a16:creationId xmlns:a16="http://schemas.microsoft.com/office/drawing/2014/main" id="{5C0A079F-C113-CDE0-FF7E-D985975BBE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0232" y="1365429"/>
            <a:ext cx="1714500" cy="17674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1" nodeType="withEffect">
                                  <p:stCondLst>
                                    <p:cond delay="0"/>
                                  </p:stCondLst>
                                  <p:childTnLst>
                                    <p:set>
                                      <p:cBhvr>
                                        <p:cTn id="6" dur="1" fill="hold">
                                          <p:stCondLst>
                                            <p:cond delay="0"/>
                                          </p:stCondLst>
                                        </p:cTn>
                                        <p:tgtEl>
                                          <p:spTgt spid="219"/>
                                        </p:tgtEl>
                                        <p:attrNameLst>
                                          <p:attrName>style.visibility</p:attrName>
                                        </p:attrNameLst>
                                      </p:cBhvr>
                                      <p:to>
                                        <p:strVal val="visible"/>
                                      </p:to>
                                    </p:set>
                                    <p:animEffect transition="in" filter="fade">
                                      <p:cBhvr>
                                        <p:cTn id="7" dur="1000"/>
                                        <p:tgtEl>
                                          <p:spTgt spid="219"/>
                                        </p:tgtEl>
                                      </p:cBhvr>
                                    </p:animEffect>
                                    <p:anim calcmode="lin" valueType="num">
                                      <p:cBhvr>
                                        <p:cTn id="8" dur="1000" fill="hold"/>
                                        <p:tgtEl>
                                          <p:spTgt spid="219"/>
                                        </p:tgtEl>
                                        <p:attrNameLst>
                                          <p:attrName>ppt_x</p:attrName>
                                        </p:attrNameLst>
                                      </p:cBhvr>
                                      <p:tavLst>
                                        <p:tav tm="0">
                                          <p:val>
                                            <p:strVal val="#ppt_x"/>
                                          </p:val>
                                        </p:tav>
                                        <p:tav tm="100000">
                                          <p:val>
                                            <p:strVal val="#ppt_x"/>
                                          </p:val>
                                        </p:tav>
                                      </p:tavLst>
                                    </p:anim>
                                    <p:anim calcmode="lin" valueType="num">
                                      <p:cBhvr>
                                        <p:cTn id="9" dur="1000" fill="hold"/>
                                        <p:tgtEl>
                                          <p:spTgt spid="219"/>
                                        </p:tgtEl>
                                        <p:attrNameLst>
                                          <p:attrName>ppt_y</p:attrName>
                                        </p:attrNameLst>
                                      </p:cBhvr>
                                      <p:tavLst>
                                        <p:tav tm="0">
                                          <p:val>
                                            <p:strVal val="#ppt_y+.1"/>
                                          </p:val>
                                        </p:tav>
                                        <p:tav tm="100000">
                                          <p:val>
                                            <p:strVal val="#ppt_y"/>
                                          </p:val>
                                        </p:tav>
                                      </p:tavLst>
                                    </p:anim>
                                  </p:childTnLst>
                                </p:cTn>
                              </p:par>
                              <p:par>
                                <p:cTn id="10" presetID="16" presetClass="entr" presetSubtype="21" fill="hold" grpId="0" nodeType="withEffect">
                                  <p:stCondLst>
                                    <p:cond delay="500"/>
                                  </p:stCondLst>
                                  <p:childTnLst>
                                    <p:set>
                                      <p:cBhvr>
                                        <p:cTn id="11" dur="1" fill="hold">
                                          <p:stCondLst>
                                            <p:cond delay="0"/>
                                          </p:stCondLst>
                                        </p:cTn>
                                        <p:tgtEl>
                                          <p:spTgt spid="220">
                                            <p:txEl>
                                              <p:pRg st="0" end="0"/>
                                            </p:txEl>
                                          </p:spTgt>
                                        </p:tgtEl>
                                        <p:attrNameLst>
                                          <p:attrName>style.visibility</p:attrName>
                                        </p:attrNameLst>
                                      </p:cBhvr>
                                      <p:to>
                                        <p:strVal val="visible"/>
                                      </p:to>
                                    </p:set>
                                    <p:animEffect transition="in" filter="barn(inVertical)">
                                      <p:cBhvr>
                                        <p:cTn id="12" dur="2000"/>
                                        <p:tgtEl>
                                          <p:spTgt spid="220">
                                            <p:txEl>
                                              <p:pRg st="0" end="0"/>
                                            </p:txEl>
                                          </p:spTgt>
                                        </p:tgtEl>
                                      </p:cBhvr>
                                    </p:animEffect>
                                  </p:childTnLst>
                                </p:cTn>
                              </p:par>
                              <p:par>
                                <p:cTn id="13" presetID="14" presetClass="entr" presetSubtype="10" fill="hold" nodeType="withEffect">
                                  <p:stCondLst>
                                    <p:cond delay="2500"/>
                                  </p:stCondLst>
                                  <p:childTnLst>
                                    <p:set>
                                      <p:cBhvr>
                                        <p:cTn id="14" dur="1" fill="hold">
                                          <p:stCondLst>
                                            <p:cond delay="0"/>
                                          </p:stCondLst>
                                        </p:cTn>
                                        <p:tgtEl>
                                          <p:spTgt spid="3"/>
                                        </p:tgtEl>
                                        <p:attrNameLst>
                                          <p:attrName>style.visibility</p:attrName>
                                        </p:attrNameLst>
                                      </p:cBhvr>
                                      <p:to>
                                        <p:strVal val="visible"/>
                                      </p:to>
                                    </p:set>
                                    <p:animEffect transition="in" filter="randombar(horizontal)">
                                      <p:cBhvr>
                                        <p:cTn id="15" dur="6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1"/>
      <p:bldP spid="220"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0"/>
          <p:cNvSpPr txBox="1">
            <a:spLocks noGrp="1"/>
          </p:cNvSpPr>
          <p:nvPr>
            <p:ph type="title"/>
          </p:nvPr>
        </p:nvSpPr>
        <p:spPr>
          <a:xfrm>
            <a:off x="572429" y="455812"/>
            <a:ext cx="7851571" cy="561788"/>
          </a:xfrm>
          <a:prstGeom prst="rect">
            <a:avLst/>
          </a:prstGeom>
          <a:solidFill>
            <a:srgbClr val="000000">
              <a:alpha val="67590"/>
            </a:srgbClr>
          </a:solidFill>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dirty="0"/>
              <a:t>Budget plan for making your project in working condition</a:t>
            </a:r>
            <a:endParaRPr sz="2400" dirty="0"/>
          </a:p>
        </p:txBody>
      </p:sp>
      <p:grpSp>
        <p:nvGrpSpPr>
          <p:cNvPr id="384" name="Google Shape;384;p50"/>
          <p:cNvGrpSpPr/>
          <p:nvPr/>
        </p:nvGrpSpPr>
        <p:grpSpPr>
          <a:xfrm>
            <a:off x="713150" y="1090100"/>
            <a:ext cx="7717800" cy="114325"/>
            <a:chOff x="208025" y="3106700"/>
            <a:chExt cx="7717800" cy="114325"/>
          </a:xfrm>
        </p:grpSpPr>
        <p:sp>
          <p:nvSpPr>
            <p:cNvPr id="385" name="Google Shape;385;p50"/>
            <p:cNvSpPr/>
            <p:nvPr/>
          </p:nvSpPr>
          <p:spPr>
            <a:xfrm>
              <a:off x="208025" y="3106725"/>
              <a:ext cx="75435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0"/>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descr="DA07A4B1-8756-42E7-A896-B041185B728A-modifi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08432" cy="408432"/>
          </a:xfrm>
          <a:prstGeom prst="rect">
            <a:avLst/>
          </a:prstGeom>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4972" y="0"/>
            <a:ext cx="359028" cy="359028"/>
          </a:xfrm>
          <a:prstGeom prst="rect">
            <a:avLst/>
          </a:prstGeom>
          <a:noFill/>
          <a:ln w="9525">
            <a:noFill/>
            <a:miter lim="800000"/>
            <a:headEnd/>
            <a:tailEnd/>
          </a:ln>
          <a:effectLst/>
        </p:spPr>
      </p:pic>
      <p:sp>
        <p:nvSpPr>
          <p:cNvPr id="3" name="TextBox 2">
            <a:extLst>
              <a:ext uri="{FF2B5EF4-FFF2-40B4-BE49-F238E27FC236}">
                <a16:creationId xmlns:a16="http://schemas.microsoft.com/office/drawing/2014/main" id="{2A58DD70-5245-5298-2707-6777256A65D8}"/>
              </a:ext>
            </a:extLst>
          </p:cNvPr>
          <p:cNvSpPr txBox="1"/>
          <p:nvPr/>
        </p:nvSpPr>
        <p:spPr>
          <a:xfrm>
            <a:off x="814386" y="1400175"/>
            <a:ext cx="7442264" cy="2985433"/>
          </a:xfrm>
          <a:prstGeom prst="rect">
            <a:avLst/>
          </a:prstGeom>
          <a:noFill/>
        </p:spPr>
        <p:txBody>
          <a:bodyPr wrap="square" rtlCol="0">
            <a:spAutoFit/>
          </a:bodyPr>
          <a:lstStyle/>
          <a:p>
            <a:r>
              <a:rPr lang="en-IN" b="1" dirty="0">
                <a:solidFill>
                  <a:schemeClr val="tx1"/>
                </a:solidFill>
              </a:rPr>
              <a:t>Initial Funding Required:</a:t>
            </a:r>
            <a:r>
              <a:rPr lang="en-IN" dirty="0">
                <a:solidFill>
                  <a:schemeClr val="tx1"/>
                </a:solidFill>
              </a:rPr>
              <a:t> Rs.5-6lakhs</a:t>
            </a:r>
          </a:p>
          <a:p>
            <a:r>
              <a:rPr lang="en-IN" sz="1300" dirty="0">
                <a:solidFill>
                  <a:schemeClr val="tx1"/>
                </a:solidFill>
              </a:rPr>
              <a:t>We consider this funding as a cash burn for the first 3 months expenditure.</a:t>
            </a:r>
          </a:p>
          <a:p>
            <a:pPr marL="171450" indent="-171450">
              <a:buClr>
                <a:schemeClr val="tx1"/>
              </a:buClr>
              <a:buFont typeface="Arial" panose="020B0604020202020204" pitchFamily="34" charset="0"/>
              <a:buChar char="•"/>
            </a:pPr>
            <a:r>
              <a:rPr lang="en-IN" sz="1200" dirty="0">
                <a:solidFill>
                  <a:schemeClr val="tx1"/>
                </a:solidFill>
              </a:rPr>
              <a:t>We have expenses on Rs.1lakh Developer Fees, 25K on doctor’s validations, 50K on marketing monthly. </a:t>
            </a:r>
          </a:p>
          <a:p>
            <a:pPr marL="171450" indent="-171450">
              <a:buClr>
                <a:schemeClr val="tx1"/>
              </a:buClr>
              <a:buFont typeface="Arial" panose="020B0604020202020204" pitchFamily="34" charset="0"/>
              <a:buChar char="•"/>
            </a:pPr>
            <a:r>
              <a:rPr lang="en-IN" sz="1200" dirty="0">
                <a:solidFill>
                  <a:schemeClr val="tx1"/>
                </a:solidFill>
              </a:rPr>
              <a:t>Apart from this we spend around Rs.25000/- for medical licensing of our product, annually.</a:t>
            </a:r>
          </a:p>
          <a:p>
            <a:pPr>
              <a:buClr>
                <a:schemeClr val="tx1"/>
              </a:buClr>
            </a:pPr>
            <a:endParaRPr lang="en-IN" sz="1300" dirty="0">
              <a:solidFill>
                <a:schemeClr val="tx1"/>
              </a:solidFill>
            </a:endParaRPr>
          </a:p>
          <a:p>
            <a:pPr>
              <a:buClr>
                <a:schemeClr val="tx1"/>
              </a:buClr>
            </a:pPr>
            <a:r>
              <a:rPr lang="en-IN" sz="2400" dirty="0">
                <a:solidFill>
                  <a:schemeClr val="tx1"/>
                </a:solidFill>
                <a:latin typeface="Staatliches" pitchFamily="2" charset="0"/>
              </a:rPr>
              <a:t>BUSINESS PLAN:</a:t>
            </a:r>
          </a:p>
          <a:p>
            <a:pPr>
              <a:buClr>
                <a:schemeClr val="tx1"/>
              </a:buClr>
            </a:pPr>
            <a:r>
              <a:rPr lang="en-IN" sz="1250" dirty="0">
                <a:solidFill>
                  <a:schemeClr val="tx1"/>
                </a:solidFill>
              </a:rPr>
              <a:t>We expect around 5000 user base.</a:t>
            </a:r>
          </a:p>
          <a:p>
            <a:pPr>
              <a:buClr>
                <a:schemeClr val="tx1"/>
              </a:buClr>
            </a:pPr>
            <a:r>
              <a:rPr lang="en-IN" sz="1250" dirty="0">
                <a:solidFill>
                  <a:schemeClr val="tx1"/>
                </a:solidFill>
              </a:rPr>
              <a:t>We charge people an approx. amount of Rs.75/- per usage, estimating a monthly usage of 3500 times minimum from this 5K user base.</a:t>
            </a:r>
            <a:r>
              <a:rPr lang="en-IN" sz="1250" dirty="0">
                <a:solidFill>
                  <a:schemeClr val="tx1"/>
                </a:solidFill>
                <a:highlight>
                  <a:srgbClr val="000080"/>
                </a:highlight>
              </a:rPr>
              <a:t> [</a:t>
            </a:r>
            <a:r>
              <a:rPr lang="en-IN" sz="1250" b="1" dirty="0">
                <a:solidFill>
                  <a:schemeClr val="tx1"/>
                </a:solidFill>
                <a:highlight>
                  <a:srgbClr val="000080"/>
                </a:highlight>
              </a:rPr>
              <a:t>Estimated Earning: Rs.2.6lakhs per month</a:t>
            </a:r>
            <a:r>
              <a:rPr lang="en-IN" sz="1250" dirty="0">
                <a:solidFill>
                  <a:schemeClr val="tx1"/>
                </a:solidFill>
                <a:highlight>
                  <a:srgbClr val="000080"/>
                </a:highlight>
              </a:rPr>
              <a:t>]</a:t>
            </a:r>
          </a:p>
          <a:p>
            <a:pPr>
              <a:buClr>
                <a:schemeClr val="tx1"/>
              </a:buClr>
            </a:pPr>
            <a:r>
              <a:rPr lang="en-IN" sz="1250" dirty="0">
                <a:solidFill>
                  <a:schemeClr val="tx1"/>
                </a:solidFill>
              </a:rPr>
              <a:t>We give free service for the initial days, in order to adapt &amp; accommodate people to our service.</a:t>
            </a:r>
          </a:p>
          <a:p>
            <a:pPr>
              <a:buClr>
                <a:schemeClr val="tx1"/>
              </a:buClr>
            </a:pPr>
            <a:r>
              <a:rPr lang="en-IN" sz="1250" dirty="0">
                <a:solidFill>
                  <a:schemeClr val="tx1"/>
                </a:solidFill>
              </a:rPr>
              <a:t>We serve the rural area through grounded virtual devices, setup for common use by the villagers, not being charged individually, but we charge roughly around Rs.5000 per month from the Panchayat’s, a part of the Government Development Funds. (PM Rural Development Fellow Scheme) </a:t>
            </a:r>
            <a:r>
              <a:rPr lang="en-IN" sz="1250" dirty="0">
                <a:solidFill>
                  <a:schemeClr val="tx1"/>
                </a:solidFill>
                <a:highlight>
                  <a:srgbClr val="000080"/>
                </a:highlight>
              </a:rPr>
              <a:t>[</a:t>
            </a:r>
            <a:r>
              <a:rPr lang="en-IN" sz="1250" b="1" dirty="0">
                <a:solidFill>
                  <a:schemeClr val="tx1"/>
                </a:solidFill>
                <a:highlight>
                  <a:srgbClr val="000080"/>
                </a:highlight>
              </a:rPr>
              <a:t>Estimated Initial Earning: Rs.50thousand per month</a:t>
            </a:r>
            <a:r>
              <a:rPr lang="en-IN" sz="1250" dirty="0">
                <a:solidFill>
                  <a:schemeClr val="tx1"/>
                </a:solidFill>
                <a:highlight>
                  <a:srgbClr val="000080"/>
                </a:highlight>
              </a:rPr>
              <a:t>]  |  {Profit Base: Nearly 1 lakh per month}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77"/>
                                        </p:tgtEl>
                                        <p:attrNameLst>
                                          <p:attrName>style.visibility</p:attrName>
                                        </p:attrNameLst>
                                      </p:cBhvr>
                                      <p:to>
                                        <p:strVal val="visible"/>
                                      </p:to>
                                    </p:set>
                                    <p:animEffect transition="in" filter="randombar(horizontal)">
                                      <p:cBhvr>
                                        <p:cTn id="7" dur="1000"/>
                                        <p:tgtEl>
                                          <p:spTgt spid="377"/>
                                        </p:tgtEl>
                                      </p:cBhvr>
                                    </p:animEffect>
                                  </p:childTnLst>
                                </p:cTn>
                              </p:par>
                              <p:par>
                                <p:cTn id="8" presetID="10" presetClass="entr" presetSubtype="0" fill="hold" grpId="0" nodeType="withEffect">
                                  <p:stCondLst>
                                    <p:cond delay="1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animBg="1"/>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56"/>
          <p:cNvSpPr txBox="1">
            <a:spLocks noGrp="1"/>
          </p:cNvSpPr>
          <p:nvPr>
            <p:ph type="title"/>
          </p:nvPr>
        </p:nvSpPr>
        <p:spPr>
          <a:xfrm>
            <a:off x="720000" y="540000"/>
            <a:ext cx="7704000" cy="477600"/>
          </a:xfrm>
          <a:prstGeom prst="rect">
            <a:avLst/>
          </a:prstGeom>
          <a:solidFill>
            <a:srgbClr val="000000">
              <a:alpha val="67590"/>
            </a:srgb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n-IN" dirty="0">
                <a:solidFill>
                  <a:schemeClr val="lt1"/>
                </a:solidFill>
              </a:rPr>
              <a:t>Outstanding the </a:t>
            </a:r>
            <a:r>
              <a:rPr lang="en-IN" dirty="0" err="1">
                <a:solidFill>
                  <a:schemeClr val="lt1"/>
                </a:solidFill>
              </a:rPr>
              <a:t>competitiors</a:t>
            </a:r>
            <a:endParaRPr dirty="0">
              <a:solidFill>
                <a:schemeClr val="lt1"/>
              </a:solidFill>
            </a:endParaRPr>
          </a:p>
        </p:txBody>
      </p:sp>
      <p:grpSp>
        <p:nvGrpSpPr>
          <p:cNvPr id="460" name="Google Shape;460;p56"/>
          <p:cNvGrpSpPr/>
          <p:nvPr/>
        </p:nvGrpSpPr>
        <p:grpSpPr>
          <a:xfrm>
            <a:off x="713150" y="1090100"/>
            <a:ext cx="7717800" cy="114325"/>
            <a:chOff x="208025" y="3106700"/>
            <a:chExt cx="7717800" cy="114325"/>
          </a:xfrm>
        </p:grpSpPr>
        <p:sp>
          <p:nvSpPr>
            <p:cNvPr id="461" name="Google Shape;461;p56"/>
            <p:cNvSpPr/>
            <p:nvPr/>
          </p:nvSpPr>
          <p:spPr>
            <a:xfrm>
              <a:off x="208025" y="3106725"/>
              <a:ext cx="75435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6"/>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78;p40"/>
          <p:cNvSpPr txBox="1">
            <a:spLocks/>
          </p:cNvSpPr>
          <p:nvPr/>
        </p:nvSpPr>
        <p:spPr>
          <a:xfrm>
            <a:off x="7714720" y="533229"/>
            <a:ext cx="801884" cy="546303"/>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chemeClr val="dk1"/>
              </a:buClr>
              <a:buSzPts val="4800"/>
              <a:buFont typeface="Staatliches"/>
              <a:buNone/>
              <a:tabLst/>
              <a:defRPr/>
            </a:pPr>
            <a:r>
              <a:rPr kumimoji="0" lang="en" sz="4800" b="0" i="0" u="none" strike="noStrike" kern="0" cap="none" spc="0" normalizeH="0" baseline="0" noProof="0" dirty="0">
                <a:ln>
                  <a:noFill/>
                </a:ln>
                <a:solidFill>
                  <a:schemeClr val="dk2"/>
                </a:solidFill>
                <a:effectLst/>
                <a:uLnTx/>
                <a:uFillTx/>
                <a:latin typeface="Staatliches"/>
                <a:ea typeface="Staatliches"/>
                <a:cs typeface="Staatliches"/>
                <a:sym typeface="Staatliches"/>
              </a:rPr>
              <a:t>05</a:t>
            </a:r>
          </a:p>
        </p:txBody>
      </p:sp>
      <p:pic>
        <p:nvPicPr>
          <p:cNvPr id="7" name="Picture 6" descr="DA07A4B1-8756-42E7-A896-B041185B728A-modifi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08432" cy="408432"/>
          </a:xfrm>
          <a:prstGeom prst="rect">
            <a:avLst/>
          </a:prstGeom>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4972" y="0"/>
            <a:ext cx="359028" cy="359028"/>
          </a:xfrm>
          <a:prstGeom prst="rect">
            <a:avLst/>
          </a:prstGeom>
          <a:noFill/>
          <a:ln w="9525">
            <a:noFill/>
            <a:miter lim="800000"/>
            <a:headEnd/>
            <a:tailEnd/>
          </a:ln>
          <a:effectLst/>
        </p:spPr>
      </p:pic>
      <p:sp>
        <p:nvSpPr>
          <p:cNvPr id="2" name="TextBox 1">
            <a:extLst>
              <a:ext uri="{FF2B5EF4-FFF2-40B4-BE49-F238E27FC236}">
                <a16:creationId xmlns:a16="http://schemas.microsoft.com/office/drawing/2014/main" id="{02C83908-85D7-031F-FBBA-F4E309173F16}"/>
              </a:ext>
            </a:extLst>
          </p:cNvPr>
          <p:cNvSpPr txBox="1"/>
          <p:nvPr/>
        </p:nvSpPr>
        <p:spPr>
          <a:xfrm>
            <a:off x="982266" y="1457325"/>
            <a:ext cx="7179468" cy="1815882"/>
          </a:xfrm>
          <a:prstGeom prst="rect">
            <a:avLst/>
          </a:prstGeom>
          <a:noFill/>
        </p:spPr>
        <p:txBody>
          <a:bodyPr wrap="square" rtlCol="0">
            <a:spAutoFit/>
          </a:bodyPr>
          <a:lstStyle/>
          <a:p>
            <a:pPr algn="ctr"/>
            <a:r>
              <a:rPr lang="en-IN" dirty="0">
                <a:solidFill>
                  <a:schemeClr val="tx1"/>
                </a:solidFill>
              </a:rPr>
              <a:t>We do not have competitors to serve the same product, as of now.</a:t>
            </a:r>
          </a:p>
          <a:p>
            <a:pPr algn="ctr"/>
            <a:endParaRPr lang="en-IN" dirty="0">
              <a:solidFill>
                <a:schemeClr val="tx1"/>
              </a:solidFill>
            </a:endParaRPr>
          </a:p>
          <a:p>
            <a:pPr algn="ctr"/>
            <a:r>
              <a:rPr lang="en-IN" dirty="0">
                <a:solidFill>
                  <a:schemeClr val="tx1"/>
                </a:solidFill>
              </a:rPr>
              <a:t>However, with the upcoming AI generation, similar products might be available.</a:t>
            </a:r>
          </a:p>
          <a:p>
            <a:pPr algn="ctr"/>
            <a:r>
              <a:rPr lang="en-IN" dirty="0">
                <a:solidFill>
                  <a:schemeClr val="tx1"/>
                </a:solidFill>
              </a:rPr>
              <a:t>Yet, we can strive to stay the best in the market because </a:t>
            </a:r>
            <a:r>
              <a:rPr lang="en-IN" sz="1400" b="1" dirty="0">
                <a:solidFill>
                  <a:schemeClr val="tx1"/>
                </a:solidFill>
                <a:latin typeface="Yu Gothic Light" panose="020B0300000000000000" pitchFamily="34" charset="-128"/>
                <a:ea typeface="Yu Gothic Light" panose="020B0300000000000000" pitchFamily="34" charset="-128"/>
              </a:rPr>
              <a:t>we focus entirely on accuracy and efficiency of the smallest things, grounding our goal to make instant healthcare available for every commoners.</a:t>
            </a:r>
          </a:p>
          <a:p>
            <a:pPr algn="ctr"/>
            <a:endParaRPr lang="en-IN" b="1" dirty="0">
              <a:solidFill>
                <a:schemeClr val="tx1"/>
              </a:solidFill>
              <a:latin typeface="Yu Gothic Light" panose="020B0300000000000000" pitchFamily="34" charset="-128"/>
              <a:ea typeface="Yu Gothic Light" panose="020B0300000000000000" pitchFamily="34" charset="-128"/>
            </a:endParaRPr>
          </a:p>
          <a:p>
            <a:pPr algn="ctr"/>
            <a:r>
              <a:rPr lang="en-IN" sz="1400" b="1" dirty="0">
                <a:solidFill>
                  <a:schemeClr val="tx1"/>
                </a:solidFill>
                <a:latin typeface="Yu Gothic Light" panose="020B0300000000000000" pitchFamily="34" charset="-128"/>
                <a:ea typeface="Yu Gothic Light" panose="020B0300000000000000" pitchFamily="34" charset="-128"/>
              </a:rPr>
              <a:t>We keep on updating its providence to maximise the outcome everyway possible.</a:t>
            </a:r>
          </a:p>
        </p:txBody>
      </p:sp>
      <p:pic>
        <p:nvPicPr>
          <p:cNvPr id="4" name="Picture 3">
            <a:extLst>
              <a:ext uri="{FF2B5EF4-FFF2-40B4-BE49-F238E27FC236}">
                <a16:creationId xmlns:a16="http://schemas.microsoft.com/office/drawing/2014/main" id="{51D89D23-735D-76B4-6D44-493B9815E7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38429" y="3387367"/>
            <a:ext cx="5367153" cy="17561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59"/>
                                        </p:tgtEl>
                                        <p:attrNameLst>
                                          <p:attrName>style.visibility</p:attrName>
                                        </p:attrNameLst>
                                      </p:cBhvr>
                                      <p:to>
                                        <p:strVal val="visible"/>
                                      </p:to>
                                    </p:set>
                                    <p:animEffect transition="in" filter="randombar(horizontal)">
                                      <p:cBhvr>
                                        <p:cTn id="7" dur="500"/>
                                        <p:tgtEl>
                                          <p:spTgt spid="459"/>
                                        </p:tgtEl>
                                      </p:cBhvr>
                                    </p:animEffect>
                                  </p:childTnLst>
                                </p:cTn>
                              </p:par>
                              <p:par>
                                <p:cTn id="8" presetID="42" presetClass="entr" presetSubtype="0" fill="hold" grpId="0" nodeType="withEffect">
                                  <p:stCondLst>
                                    <p:cond delay="2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par>
                                <p:cTn id="13" presetID="55" presetClass="entr" presetSubtype="0"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p:cTn id="15" dur="1000" fill="hold"/>
                                        <p:tgtEl>
                                          <p:spTgt spid="4"/>
                                        </p:tgtEl>
                                        <p:attrNameLst>
                                          <p:attrName>ppt_w</p:attrName>
                                        </p:attrNameLst>
                                      </p:cBhvr>
                                      <p:tavLst>
                                        <p:tav tm="0">
                                          <p:val>
                                            <p:strVal val="#ppt_w*0.70"/>
                                          </p:val>
                                        </p:tav>
                                        <p:tav tm="100000">
                                          <p:val>
                                            <p:strVal val="#ppt_w"/>
                                          </p:val>
                                        </p:tav>
                                      </p:tavLst>
                                    </p:anim>
                                    <p:anim calcmode="lin" valueType="num">
                                      <p:cBhvr>
                                        <p:cTn id="16" dur="1000" fill="hold"/>
                                        <p:tgtEl>
                                          <p:spTgt spid="4"/>
                                        </p:tgtEl>
                                        <p:attrNameLst>
                                          <p:attrName>ppt_h</p:attrName>
                                        </p:attrNameLst>
                                      </p:cBhvr>
                                      <p:tavLst>
                                        <p:tav tm="0">
                                          <p:val>
                                            <p:strVal val="#ppt_h"/>
                                          </p:val>
                                        </p:tav>
                                        <p:tav tm="100000">
                                          <p:val>
                                            <p:strVal val="#ppt_h"/>
                                          </p:val>
                                        </p:tav>
                                      </p:tavLst>
                                    </p:anim>
                                    <p:animEffect transition="in" filter="fade">
                                      <p:cBhvr>
                                        <p:cTn id="1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9" grpId="0" animBg="1"/>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57"/>
          <p:cNvSpPr txBox="1">
            <a:spLocks noGrp="1"/>
          </p:cNvSpPr>
          <p:nvPr>
            <p:ph type="title"/>
          </p:nvPr>
        </p:nvSpPr>
        <p:spPr>
          <a:xfrm>
            <a:off x="838887" y="1499077"/>
            <a:ext cx="2451900" cy="64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 LITTLE </a:t>
            </a:r>
            <a:r>
              <a:rPr lang="en" dirty="0">
                <a:solidFill>
                  <a:schemeClr val="lt1"/>
                </a:solidFill>
              </a:rPr>
              <a:t>DEMO</a:t>
            </a:r>
            <a:endParaRPr dirty="0">
              <a:solidFill>
                <a:schemeClr val="lt1"/>
              </a:solidFill>
            </a:endParaRPr>
          </a:p>
        </p:txBody>
      </p:sp>
      <p:grpSp>
        <p:nvGrpSpPr>
          <p:cNvPr id="492" name="Google Shape;492;p57"/>
          <p:cNvGrpSpPr/>
          <p:nvPr/>
        </p:nvGrpSpPr>
        <p:grpSpPr>
          <a:xfrm>
            <a:off x="885400" y="2082127"/>
            <a:ext cx="1602750" cy="114325"/>
            <a:chOff x="6323075" y="3106700"/>
            <a:chExt cx="1602750" cy="114325"/>
          </a:xfrm>
        </p:grpSpPr>
        <p:sp>
          <p:nvSpPr>
            <p:cNvPr id="493" name="Google Shape;493;p57"/>
            <p:cNvSpPr/>
            <p:nvPr/>
          </p:nvSpPr>
          <p:spPr>
            <a:xfrm>
              <a:off x="6323075" y="3106725"/>
              <a:ext cx="14286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7"/>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 name="Picture 10" descr="DA07A4B1-8756-42E7-A896-B041185B728A-modifi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08432" cy="408432"/>
          </a:xfrm>
          <a:prstGeom prst="rect">
            <a:avLst/>
          </a:prstGeom>
        </p:spPr>
      </p:pic>
      <p:pic>
        <p:nvPicPr>
          <p:cNvPr id="1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4972" y="0"/>
            <a:ext cx="359028" cy="359028"/>
          </a:xfrm>
          <a:prstGeom prst="rect">
            <a:avLst/>
          </a:prstGeom>
          <a:noFill/>
          <a:ln w="9525">
            <a:noFill/>
            <a:miter lim="800000"/>
            <a:headEnd/>
            <a:tailEnd/>
          </a:ln>
          <a:effectLst/>
        </p:spPr>
      </p:pic>
      <p:grpSp>
        <p:nvGrpSpPr>
          <p:cNvPr id="10" name="Group 9">
            <a:extLst>
              <a:ext uri="{FF2B5EF4-FFF2-40B4-BE49-F238E27FC236}">
                <a16:creationId xmlns:a16="http://schemas.microsoft.com/office/drawing/2014/main" id="{A70FE62D-CB45-EA32-B14D-5BBBAABF3680}"/>
              </a:ext>
            </a:extLst>
          </p:cNvPr>
          <p:cNvGrpSpPr/>
          <p:nvPr/>
        </p:nvGrpSpPr>
        <p:grpSpPr>
          <a:xfrm>
            <a:off x="2515729" y="-1425939"/>
            <a:ext cx="5935325" cy="7995378"/>
            <a:chOff x="2515729" y="-1425939"/>
            <a:chExt cx="5935325" cy="7995378"/>
          </a:xfrm>
        </p:grpSpPr>
        <p:pic>
          <p:nvPicPr>
            <p:cNvPr id="9" name="Graphic 8" descr="Tablet">
              <a:extLst>
                <a:ext uri="{FF2B5EF4-FFF2-40B4-BE49-F238E27FC236}">
                  <a16:creationId xmlns:a16="http://schemas.microsoft.com/office/drawing/2014/main" id="{61ECF5FD-B6CF-BAB1-C62B-A5C2700A6C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5729" y="-1425939"/>
              <a:ext cx="5935325" cy="7995378"/>
            </a:xfrm>
            <a:prstGeom prst="rect">
              <a:avLst/>
            </a:prstGeom>
          </p:spPr>
        </p:pic>
        <p:pic>
          <p:nvPicPr>
            <p:cNvPr id="4" name="Picture 3">
              <a:extLst>
                <a:ext uri="{FF2B5EF4-FFF2-40B4-BE49-F238E27FC236}">
                  <a16:creationId xmlns:a16="http://schemas.microsoft.com/office/drawing/2014/main" id="{733D61F3-6756-ADC2-47CA-9BF84495C7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63338" y="629237"/>
              <a:ext cx="4451908" cy="3885025"/>
            </a:xfrm>
            <a:prstGeom prst="rect">
              <a:avLst/>
            </a:prstGeom>
          </p:spPr>
        </p:pic>
      </p:grpSp>
      <p:sp>
        <p:nvSpPr>
          <p:cNvPr id="7" name="TextBox 6">
            <a:extLst>
              <a:ext uri="{FF2B5EF4-FFF2-40B4-BE49-F238E27FC236}">
                <a16:creationId xmlns:a16="http://schemas.microsoft.com/office/drawing/2014/main" id="{4BF7AD6F-BFCF-0FB4-A2F6-72A0D0D46D79}"/>
              </a:ext>
            </a:extLst>
          </p:cNvPr>
          <p:cNvSpPr txBox="1"/>
          <p:nvPr/>
        </p:nvSpPr>
        <p:spPr>
          <a:xfrm>
            <a:off x="885400" y="2328863"/>
            <a:ext cx="1479182" cy="1169551"/>
          </a:xfrm>
          <a:prstGeom prst="rect">
            <a:avLst/>
          </a:prstGeom>
          <a:noFill/>
        </p:spPr>
        <p:txBody>
          <a:bodyPr wrap="square" rtlCol="0">
            <a:spAutoFit/>
          </a:bodyPr>
          <a:lstStyle/>
          <a:p>
            <a:r>
              <a:rPr lang="en-IN" dirty="0">
                <a:solidFill>
                  <a:schemeClr val="tx1"/>
                </a:solidFill>
                <a:latin typeface="Yu Gothic Light" panose="020B0300000000000000" pitchFamily="34" charset="-128"/>
                <a:ea typeface="Yu Gothic Light" panose="020B0300000000000000" pitchFamily="34" charset="-128"/>
              </a:rPr>
              <a:t>We have also built a working prototype and would like to show you…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86"/>
                                        </p:tgtEl>
                                        <p:attrNameLst>
                                          <p:attrName>style.visibility</p:attrName>
                                        </p:attrNameLst>
                                      </p:cBhvr>
                                      <p:to>
                                        <p:strVal val="visible"/>
                                      </p:to>
                                    </p:set>
                                    <p:animEffect transition="in" filter="randombar(horizontal)">
                                      <p:cBhvr>
                                        <p:cTn id="7" dur="500"/>
                                        <p:tgtEl>
                                          <p:spTgt spid="486"/>
                                        </p:tgtEl>
                                      </p:cBhvr>
                                    </p:animEffect>
                                  </p:childTnLst>
                                </p:cTn>
                              </p:par>
                              <p:par>
                                <p:cTn id="8" presetID="42" presetClass="entr" presetSubtype="0" fill="hold" grpId="0"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anim calcmode="lin" valueType="num">
                                      <p:cBhvr>
                                        <p:cTn id="11" dur="1000" fill="hold"/>
                                        <p:tgtEl>
                                          <p:spTgt spid="7"/>
                                        </p:tgtEl>
                                        <p:attrNameLst>
                                          <p:attrName>ppt_x</p:attrName>
                                        </p:attrNameLst>
                                      </p:cBhvr>
                                      <p:tavLst>
                                        <p:tav tm="0">
                                          <p:val>
                                            <p:strVal val="#ppt_x"/>
                                          </p:val>
                                        </p:tav>
                                        <p:tav tm="100000">
                                          <p:val>
                                            <p:strVal val="#ppt_x"/>
                                          </p:val>
                                        </p:tav>
                                      </p:tavLst>
                                    </p:anim>
                                    <p:anim calcmode="lin" valueType="num">
                                      <p:cBhvr>
                                        <p:cTn id="12" dur="1000" fill="hold"/>
                                        <p:tgtEl>
                                          <p:spTgt spid="7"/>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75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63"/>
          <p:cNvSpPr txBox="1">
            <a:spLocks noGrp="1"/>
          </p:cNvSpPr>
          <p:nvPr>
            <p:ph type="title"/>
          </p:nvPr>
        </p:nvSpPr>
        <p:spPr>
          <a:xfrm>
            <a:off x="720000" y="540000"/>
            <a:ext cx="7704000" cy="477600"/>
          </a:xfrm>
          <a:prstGeom prst="rect">
            <a:avLst/>
          </a:prstGeom>
          <a:solidFill>
            <a:srgbClr val="000000">
              <a:alpha val="67590"/>
            </a:srgb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Team : T</a:t>
            </a:r>
            <a:r>
              <a:rPr lang="en-IN" dirty="0">
                <a:solidFill>
                  <a:schemeClr val="lt1"/>
                </a:solidFill>
              </a:rPr>
              <a:t>e</a:t>
            </a:r>
            <a:r>
              <a:rPr lang="en" dirty="0">
                <a:solidFill>
                  <a:schemeClr val="lt1"/>
                </a:solidFill>
              </a:rPr>
              <a:t>ch-ida</a:t>
            </a:r>
            <a:endParaRPr dirty="0">
              <a:solidFill>
                <a:schemeClr val="lt1"/>
              </a:solidFill>
            </a:endParaRPr>
          </a:p>
        </p:txBody>
      </p:sp>
      <p:grpSp>
        <p:nvGrpSpPr>
          <p:cNvPr id="643" name="Google Shape;643;p63"/>
          <p:cNvGrpSpPr/>
          <p:nvPr/>
        </p:nvGrpSpPr>
        <p:grpSpPr>
          <a:xfrm>
            <a:off x="713150" y="1090100"/>
            <a:ext cx="7717800" cy="114325"/>
            <a:chOff x="208025" y="3106700"/>
            <a:chExt cx="7717800" cy="114325"/>
          </a:xfrm>
        </p:grpSpPr>
        <p:sp>
          <p:nvSpPr>
            <p:cNvPr id="644" name="Google Shape;644;p63"/>
            <p:cNvSpPr/>
            <p:nvPr/>
          </p:nvSpPr>
          <p:spPr>
            <a:xfrm>
              <a:off x="208025" y="3106725"/>
              <a:ext cx="75435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63"/>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78;p40"/>
          <p:cNvSpPr txBox="1">
            <a:spLocks/>
          </p:cNvSpPr>
          <p:nvPr/>
        </p:nvSpPr>
        <p:spPr>
          <a:xfrm>
            <a:off x="7465671" y="500691"/>
            <a:ext cx="852658" cy="552605"/>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chemeClr val="dk1"/>
              </a:buClr>
              <a:buSzPts val="4800"/>
              <a:buFont typeface="Staatliches"/>
              <a:buNone/>
              <a:tabLst/>
              <a:defRPr/>
            </a:pPr>
            <a:r>
              <a:rPr kumimoji="0" lang="en" sz="4800" b="0" i="0" u="none" strike="noStrike" kern="0" cap="none" spc="0" normalizeH="0" baseline="0" noProof="0" dirty="0">
                <a:ln>
                  <a:noFill/>
                </a:ln>
                <a:solidFill>
                  <a:schemeClr val="dk2"/>
                </a:solidFill>
                <a:effectLst/>
                <a:uLnTx/>
                <a:uFillTx/>
                <a:latin typeface="Staatliches"/>
                <a:ea typeface="Staatliches"/>
                <a:cs typeface="Staatliches"/>
                <a:sym typeface="Staatliches"/>
              </a:rPr>
              <a:t>06</a:t>
            </a:r>
          </a:p>
        </p:txBody>
      </p:sp>
      <p:pic>
        <p:nvPicPr>
          <p:cNvPr id="7" name="Picture 6" descr="DA07A4B1-8756-42E7-A896-B041185B728A-modifi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08432" cy="408432"/>
          </a:xfrm>
          <a:prstGeom prst="rect">
            <a:avLst/>
          </a:prstGeom>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4972" y="0"/>
            <a:ext cx="359028" cy="359028"/>
          </a:xfrm>
          <a:prstGeom prst="rect">
            <a:avLst/>
          </a:prstGeom>
          <a:noFill/>
          <a:ln w="9525">
            <a:noFill/>
            <a:miter lim="800000"/>
            <a:headEnd/>
            <a:tailEnd/>
          </a:ln>
          <a:effectLst/>
        </p:spPr>
      </p:pic>
      <p:sp>
        <p:nvSpPr>
          <p:cNvPr id="3" name="TextBox 2">
            <a:extLst>
              <a:ext uri="{FF2B5EF4-FFF2-40B4-BE49-F238E27FC236}">
                <a16:creationId xmlns:a16="http://schemas.microsoft.com/office/drawing/2014/main" id="{E6485C41-9A24-78FC-F8FA-99AEDB899B60}"/>
              </a:ext>
            </a:extLst>
          </p:cNvPr>
          <p:cNvSpPr txBox="1"/>
          <p:nvPr/>
        </p:nvSpPr>
        <p:spPr>
          <a:xfrm>
            <a:off x="2286000" y="2963767"/>
            <a:ext cx="4572000" cy="1815882"/>
          </a:xfrm>
          <a:prstGeom prst="rect">
            <a:avLst/>
          </a:prstGeom>
          <a:noFill/>
        </p:spPr>
        <p:txBody>
          <a:bodyPr wrap="square">
            <a:spAutoFit/>
          </a:bodyPr>
          <a:lstStyle/>
          <a:p>
            <a:pPr marL="342900" lvl="0" indent="-342900" algn="ctr" rtl="0">
              <a:spcBef>
                <a:spcPts val="0"/>
              </a:spcBef>
              <a:spcAft>
                <a:spcPts val="0"/>
              </a:spcAft>
              <a:buClr>
                <a:schemeClr val="tx1"/>
              </a:buClr>
              <a:buFont typeface="+mj-lt"/>
              <a:buAutoNum type="arabicPeriod"/>
            </a:pPr>
            <a:r>
              <a:rPr lang="en-IN" dirty="0">
                <a:solidFill>
                  <a:schemeClr val="tx1"/>
                </a:solidFill>
              </a:rPr>
              <a:t>SAYAN DAS – CSE</a:t>
            </a:r>
          </a:p>
          <a:p>
            <a:pPr marL="342900" lvl="0" indent="-342900" algn="ctr" rtl="0">
              <a:spcBef>
                <a:spcPts val="0"/>
              </a:spcBef>
              <a:spcAft>
                <a:spcPts val="0"/>
              </a:spcAft>
              <a:buClr>
                <a:schemeClr val="tx1"/>
              </a:buClr>
              <a:buFont typeface="+mj-lt"/>
              <a:buAutoNum type="arabicPeriod"/>
            </a:pPr>
            <a:r>
              <a:rPr lang="en-IN" dirty="0">
                <a:solidFill>
                  <a:schemeClr val="tx1"/>
                </a:solidFill>
              </a:rPr>
              <a:t>SANJANA PRASAD – CSE</a:t>
            </a:r>
          </a:p>
          <a:p>
            <a:pPr marL="342900" lvl="0" indent="-342900" algn="ctr" rtl="0">
              <a:spcBef>
                <a:spcPts val="0"/>
              </a:spcBef>
              <a:spcAft>
                <a:spcPts val="0"/>
              </a:spcAft>
              <a:buClr>
                <a:schemeClr val="tx1"/>
              </a:buClr>
              <a:buFont typeface="+mj-lt"/>
              <a:buAutoNum type="arabicPeriod"/>
            </a:pPr>
            <a:r>
              <a:rPr lang="en-IN" dirty="0">
                <a:solidFill>
                  <a:schemeClr val="tx1"/>
                </a:solidFill>
              </a:rPr>
              <a:t>ARUN C.A – Nursing</a:t>
            </a:r>
          </a:p>
          <a:p>
            <a:pPr marL="342900" lvl="0" indent="-342900" algn="ctr" rtl="0">
              <a:spcBef>
                <a:spcPts val="0"/>
              </a:spcBef>
              <a:spcAft>
                <a:spcPts val="0"/>
              </a:spcAft>
              <a:buClr>
                <a:schemeClr val="tx1"/>
              </a:buClr>
              <a:buFont typeface="+mj-lt"/>
              <a:buAutoNum type="arabicPeriod"/>
            </a:pPr>
            <a:r>
              <a:rPr lang="en-IN" dirty="0">
                <a:solidFill>
                  <a:schemeClr val="tx1"/>
                </a:solidFill>
              </a:rPr>
              <a:t>GEO SIPY – Nursing</a:t>
            </a:r>
          </a:p>
          <a:p>
            <a:pPr marL="0" lvl="0" indent="0" algn="ctr" rtl="0">
              <a:spcBef>
                <a:spcPts val="0"/>
              </a:spcBef>
              <a:spcAft>
                <a:spcPts val="0"/>
              </a:spcAft>
              <a:buNone/>
            </a:pPr>
            <a:endParaRPr lang="en-IN" dirty="0">
              <a:solidFill>
                <a:schemeClr val="tx1"/>
              </a:solidFill>
            </a:endParaRPr>
          </a:p>
          <a:p>
            <a:pPr marL="0" lvl="0" indent="0" algn="ctr" rtl="0">
              <a:spcBef>
                <a:spcPts val="0"/>
              </a:spcBef>
              <a:spcAft>
                <a:spcPts val="0"/>
              </a:spcAft>
              <a:buNone/>
            </a:pPr>
            <a:r>
              <a:rPr lang="en-IN" dirty="0">
                <a:solidFill>
                  <a:schemeClr val="tx1"/>
                </a:solidFill>
              </a:rPr>
              <a:t>       Mentor: RAMYA B</a:t>
            </a:r>
          </a:p>
          <a:p>
            <a:pPr lvl="0" algn="ctr" rtl="0">
              <a:spcBef>
                <a:spcPts val="0"/>
              </a:spcBef>
              <a:spcAft>
                <a:spcPts val="0"/>
              </a:spcAft>
              <a:buClr>
                <a:schemeClr val="tx1"/>
              </a:buClr>
            </a:pPr>
            <a:endParaRPr lang="en-IN" dirty="0">
              <a:solidFill>
                <a:schemeClr val="tx1"/>
              </a:solidFill>
            </a:endParaRPr>
          </a:p>
          <a:p>
            <a:pPr marL="0" lvl="0" indent="0" algn="ctr" rtl="0">
              <a:spcBef>
                <a:spcPts val="0"/>
              </a:spcBef>
              <a:spcAft>
                <a:spcPts val="0"/>
              </a:spcAft>
            </a:pPr>
            <a:endParaRPr lang="en-IN" dirty="0">
              <a:solidFill>
                <a:schemeClr val="tx1"/>
              </a:solidFill>
            </a:endParaRPr>
          </a:p>
        </p:txBody>
      </p:sp>
      <p:sp>
        <p:nvSpPr>
          <p:cNvPr id="4" name="TextBox 3">
            <a:extLst>
              <a:ext uri="{FF2B5EF4-FFF2-40B4-BE49-F238E27FC236}">
                <a16:creationId xmlns:a16="http://schemas.microsoft.com/office/drawing/2014/main" id="{369D925D-6D65-CBFC-A34F-E9FED6A4F120}"/>
              </a:ext>
            </a:extLst>
          </p:cNvPr>
          <p:cNvSpPr txBox="1"/>
          <p:nvPr/>
        </p:nvSpPr>
        <p:spPr>
          <a:xfrm>
            <a:off x="2808500" y="1564573"/>
            <a:ext cx="3352800" cy="769441"/>
          </a:xfrm>
          <a:prstGeom prst="rect">
            <a:avLst/>
          </a:prstGeom>
          <a:solidFill>
            <a:srgbClr val="1C1C1C">
              <a:alpha val="65000"/>
            </a:srgbClr>
          </a:solidFill>
        </p:spPr>
        <p:txBody>
          <a:bodyPr wrap="square" rtlCol="0">
            <a:spAutoFit/>
          </a:bodyPr>
          <a:lstStyle/>
          <a:p>
            <a:pPr algn="ctr"/>
            <a:r>
              <a:rPr lang="en-IN" sz="4400" dirty="0">
                <a:solidFill>
                  <a:schemeClr val="bg1"/>
                </a:solidFill>
                <a:latin typeface="Staatliches" pitchFamily="2" charset="0"/>
              </a:rPr>
              <a:t>VIRTUOHEALTH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mph" presetSubtype="0" fill="remove" grpId="0" nodeType="withEffect">
                                  <p:stCondLst>
                                    <p:cond delay="500"/>
                                  </p:stCondLst>
                                  <p:iterate type="lt">
                                    <p:tmPct val="4000"/>
                                  </p:iterate>
                                  <p:childTnLst>
                                    <p:set>
                                      <p:cBhvr override="childStyle">
                                        <p:cTn id="6" dur="1000" fill="hold"/>
                                        <p:tgtEl>
                                          <p:spTgt spid="636"/>
                                        </p:tgtEl>
                                        <p:attrNameLst>
                                          <p:attrName>style.color</p:attrName>
                                        </p:attrNameLst>
                                      </p:cBhvr>
                                      <p:to>
                                        <p:clrVal>
                                          <a:schemeClr val="accent2"/>
                                        </p:clrVal>
                                      </p:to>
                                    </p:set>
                                    <p:set>
                                      <p:cBhvr>
                                        <p:cTn id="7" dur="1000" fill="hold"/>
                                        <p:tgtEl>
                                          <p:spTgt spid="636"/>
                                        </p:tgtEl>
                                        <p:attrNameLst>
                                          <p:attrName>fillcolor</p:attrName>
                                        </p:attrNameLst>
                                      </p:cBhvr>
                                      <p:to>
                                        <p:clrVal>
                                          <a:schemeClr val="accent2"/>
                                        </p:clrVal>
                                      </p:to>
                                    </p:set>
                                    <p:set>
                                      <p:cBhvr>
                                        <p:cTn id="8" dur="1000" fill="hold"/>
                                        <p:tgtEl>
                                          <p:spTgt spid="636"/>
                                        </p:tgtEl>
                                        <p:attrNameLst>
                                          <p:attrName>fill.type</p:attrName>
                                        </p:attrNameLst>
                                      </p:cBhvr>
                                      <p:to>
                                        <p:strVal val="solid"/>
                                      </p:to>
                                    </p:set>
                                  </p:childTnLst>
                                </p:cTn>
                              </p:par>
                              <p:par>
                                <p:cTn id="9" presetID="16" presetClass="emph" presetSubtype="0" fill="remove" grpId="0" nodeType="withEffect">
                                  <p:stCondLst>
                                    <p:cond delay="2000"/>
                                  </p:stCondLst>
                                  <p:iterate type="lt">
                                    <p:tmPct val="4000"/>
                                  </p:iterate>
                                  <p:childTnLst>
                                    <p:set>
                                      <p:cBhvr override="childStyle">
                                        <p:cTn id="10" dur="1000" fill="hold"/>
                                        <p:tgtEl>
                                          <p:spTgt spid="4"/>
                                        </p:tgtEl>
                                        <p:attrNameLst>
                                          <p:attrName>style.color</p:attrName>
                                        </p:attrNameLst>
                                      </p:cBhvr>
                                      <p:to>
                                        <p:clrVal>
                                          <a:schemeClr val="accent2"/>
                                        </p:clrVal>
                                      </p:to>
                                    </p:set>
                                    <p:set>
                                      <p:cBhvr>
                                        <p:cTn id="11" dur="1000" fill="hold"/>
                                        <p:tgtEl>
                                          <p:spTgt spid="4"/>
                                        </p:tgtEl>
                                        <p:attrNameLst>
                                          <p:attrName>fillcolor</p:attrName>
                                        </p:attrNameLst>
                                      </p:cBhvr>
                                      <p:to>
                                        <p:clrVal>
                                          <a:schemeClr val="accent2"/>
                                        </p:clrVal>
                                      </p:to>
                                    </p:set>
                                    <p:set>
                                      <p:cBhvr>
                                        <p:cTn id="12" dur="1000" fill="hold"/>
                                        <p:tgtEl>
                                          <p:spTgt spid="4"/>
                                        </p:tgtEl>
                                        <p:attrNameLst>
                                          <p:attrName>fill.type</p:attrName>
                                        </p:attrNameLst>
                                      </p:cBhvr>
                                      <p:to>
                                        <p:strVal val="solid"/>
                                      </p:to>
                                    </p:set>
                                  </p:childTnLst>
                                </p:cTn>
                              </p:par>
                              <p:par>
                                <p:cTn id="13" presetID="15" presetClass="emph" presetSubtype="0" grpId="0" nodeType="withEffect">
                                  <p:stCondLst>
                                    <p:cond delay="0"/>
                                  </p:stCondLst>
                                  <p:iterate type="lt">
                                    <p:tmAbs val="25"/>
                                  </p:iterate>
                                  <p:childTnLst>
                                    <p:set>
                                      <p:cBhvr override="childStyle">
                                        <p:cTn id="14" dur="indefinite"/>
                                        <p:tgtEl>
                                          <p:spTgt spid="3"/>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6" grpId="0" animBg="1"/>
      <p:bldP spid="3" grpId="0"/>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8"/>
          <p:cNvSpPr txBox="1">
            <a:spLocks noGrp="1"/>
          </p:cNvSpPr>
          <p:nvPr>
            <p:ph type="title"/>
          </p:nvPr>
        </p:nvSpPr>
        <p:spPr>
          <a:xfrm>
            <a:off x="713150" y="540000"/>
            <a:ext cx="77178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a:t>
            </a:r>
            <a:r>
              <a:rPr lang="en">
                <a:solidFill>
                  <a:schemeClr val="lt1"/>
                </a:solidFill>
              </a:rPr>
              <a:t>contents</a:t>
            </a:r>
            <a:endParaRPr>
              <a:solidFill>
                <a:schemeClr val="lt1"/>
              </a:solidFill>
            </a:endParaRPr>
          </a:p>
        </p:txBody>
      </p:sp>
      <p:sp>
        <p:nvSpPr>
          <p:cNvPr id="241" name="Google Shape;241;p38"/>
          <p:cNvSpPr txBox="1">
            <a:spLocks noGrp="1"/>
          </p:cNvSpPr>
          <p:nvPr>
            <p:ph type="title" idx="2"/>
          </p:nvPr>
        </p:nvSpPr>
        <p:spPr>
          <a:xfrm>
            <a:off x="1720375" y="1331826"/>
            <a:ext cx="758400" cy="31799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600" dirty="0"/>
              <a:t>01</a:t>
            </a:r>
            <a:endParaRPr sz="2600" dirty="0"/>
          </a:p>
        </p:txBody>
      </p:sp>
      <p:sp>
        <p:nvSpPr>
          <p:cNvPr id="242" name="Google Shape;242;p38"/>
          <p:cNvSpPr txBox="1">
            <a:spLocks noGrp="1"/>
          </p:cNvSpPr>
          <p:nvPr>
            <p:ph type="subTitle" idx="5"/>
          </p:nvPr>
        </p:nvSpPr>
        <p:spPr>
          <a:xfrm>
            <a:off x="5874350" y="2140703"/>
            <a:ext cx="2382300" cy="50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IN" dirty="0">
                <a:latin typeface="Yu Gothic Light" panose="020B0300000000000000" pitchFamily="34" charset="-128"/>
                <a:ea typeface="Yu Gothic Light" panose="020B0300000000000000" pitchFamily="34" charset="-128"/>
              </a:rPr>
              <a:t>24/7 in-hand clinic like help at low cost</a:t>
            </a:r>
            <a:endParaRPr dirty="0">
              <a:latin typeface="Yu Gothic Light" panose="020B0300000000000000" pitchFamily="34" charset="-128"/>
              <a:ea typeface="Yu Gothic Light" panose="020B0300000000000000" pitchFamily="34" charset="-128"/>
            </a:endParaRPr>
          </a:p>
        </p:txBody>
      </p:sp>
      <p:sp>
        <p:nvSpPr>
          <p:cNvPr id="243" name="Google Shape;243;p38"/>
          <p:cNvSpPr txBox="1">
            <a:spLocks noGrp="1"/>
          </p:cNvSpPr>
          <p:nvPr>
            <p:ph type="title" idx="6"/>
          </p:nvPr>
        </p:nvSpPr>
        <p:spPr>
          <a:xfrm>
            <a:off x="6659775" y="1322404"/>
            <a:ext cx="758400" cy="28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600" dirty="0"/>
              <a:t>03</a:t>
            </a:r>
            <a:endParaRPr sz="2600" dirty="0"/>
          </a:p>
        </p:txBody>
      </p:sp>
      <p:sp>
        <p:nvSpPr>
          <p:cNvPr id="244" name="Google Shape;244;p38"/>
          <p:cNvSpPr txBox="1">
            <a:spLocks noGrp="1"/>
          </p:cNvSpPr>
          <p:nvPr>
            <p:ph type="subTitle" idx="7"/>
          </p:nvPr>
        </p:nvSpPr>
        <p:spPr>
          <a:xfrm>
            <a:off x="908957" y="3702391"/>
            <a:ext cx="2461532" cy="43950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IN" dirty="0">
                <a:latin typeface="Yu Gothic UI Light" panose="020B0300000000000000" pitchFamily="34" charset="-128"/>
                <a:ea typeface="Yu Gothic UI Light" panose="020B0300000000000000" pitchFamily="34" charset="-128"/>
              </a:rPr>
              <a:t>L</a:t>
            </a:r>
            <a:r>
              <a:rPr lang="en" dirty="0">
                <a:latin typeface="Yu Gothic UI Light" panose="020B0300000000000000" pitchFamily="34" charset="-128"/>
                <a:ea typeface="Yu Gothic UI Light" panose="020B0300000000000000" pitchFamily="34" charset="-128"/>
              </a:rPr>
              <a:t>ow cost feasible health checkup option with efficiency</a:t>
            </a:r>
            <a:endParaRPr dirty="0">
              <a:latin typeface="Yu Gothic UI Light" panose="020B0300000000000000" pitchFamily="34" charset="-128"/>
              <a:ea typeface="Yu Gothic UI Light" panose="020B0300000000000000" pitchFamily="34" charset="-128"/>
            </a:endParaRPr>
          </a:p>
        </p:txBody>
      </p:sp>
      <p:sp>
        <p:nvSpPr>
          <p:cNvPr id="245" name="Google Shape;245;p38"/>
          <p:cNvSpPr txBox="1">
            <a:spLocks noGrp="1"/>
          </p:cNvSpPr>
          <p:nvPr>
            <p:ph type="title" idx="8"/>
          </p:nvPr>
        </p:nvSpPr>
        <p:spPr>
          <a:xfrm>
            <a:off x="1718500" y="2861174"/>
            <a:ext cx="758400" cy="28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600" dirty="0"/>
              <a:t>04</a:t>
            </a:r>
            <a:endParaRPr sz="2600" dirty="0"/>
          </a:p>
        </p:txBody>
      </p:sp>
      <p:sp>
        <p:nvSpPr>
          <p:cNvPr id="246" name="Google Shape;246;p38"/>
          <p:cNvSpPr txBox="1">
            <a:spLocks noGrp="1"/>
          </p:cNvSpPr>
          <p:nvPr>
            <p:ph type="subTitle" idx="3"/>
          </p:nvPr>
        </p:nvSpPr>
        <p:spPr>
          <a:xfrm>
            <a:off x="3463333" y="1952482"/>
            <a:ext cx="2382300" cy="28321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IN" dirty="0">
                <a:latin typeface="Yu Gothic Light" panose="020B0300000000000000" pitchFamily="34" charset="-128"/>
                <a:ea typeface="Yu Gothic Light" panose="020B0300000000000000" pitchFamily="34" charset="-128"/>
              </a:rPr>
              <a:t>License, developmental funds, marketing funds, database</a:t>
            </a:r>
            <a:endParaRPr dirty="0">
              <a:latin typeface="Yu Gothic Light" panose="020B0300000000000000" pitchFamily="34" charset="-128"/>
              <a:ea typeface="Yu Gothic Light" panose="020B0300000000000000" pitchFamily="34" charset="-128"/>
            </a:endParaRPr>
          </a:p>
        </p:txBody>
      </p:sp>
      <p:sp>
        <p:nvSpPr>
          <p:cNvPr id="247" name="Google Shape;247;p38"/>
          <p:cNvSpPr txBox="1">
            <a:spLocks noGrp="1"/>
          </p:cNvSpPr>
          <p:nvPr>
            <p:ph type="title" idx="4"/>
          </p:nvPr>
        </p:nvSpPr>
        <p:spPr>
          <a:xfrm>
            <a:off x="4187500" y="1330915"/>
            <a:ext cx="758400" cy="29959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600" dirty="0"/>
              <a:t>02</a:t>
            </a:r>
            <a:endParaRPr sz="2600" dirty="0"/>
          </a:p>
        </p:txBody>
      </p:sp>
      <p:sp>
        <p:nvSpPr>
          <p:cNvPr id="248" name="Google Shape;248;p38"/>
          <p:cNvSpPr txBox="1">
            <a:spLocks noGrp="1"/>
          </p:cNvSpPr>
          <p:nvPr>
            <p:ph type="subTitle" idx="1"/>
          </p:nvPr>
        </p:nvSpPr>
        <p:spPr>
          <a:xfrm>
            <a:off x="949353" y="1971510"/>
            <a:ext cx="2382300" cy="28320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pPr>
            <a:r>
              <a:rPr lang="en-US" dirty="0">
                <a:latin typeface="Yu Gothic Light" panose="020B0300000000000000" pitchFamily="34" charset="-128"/>
                <a:ea typeface="Yu Gothic Light" panose="020B0300000000000000" pitchFamily="34" charset="-128"/>
              </a:rPr>
              <a:t>Promoting self health care and instant health services</a:t>
            </a:r>
          </a:p>
        </p:txBody>
      </p:sp>
      <p:sp>
        <p:nvSpPr>
          <p:cNvPr id="249" name="Google Shape;249;p38"/>
          <p:cNvSpPr txBox="1">
            <a:spLocks noGrp="1"/>
          </p:cNvSpPr>
          <p:nvPr>
            <p:ph type="subTitle" idx="9"/>
          </p:nvPr>
        </p:nvSpPr>
        <p:spPr>
          <a:xfrm>
            <a:off x="873338" y="1432436"/>
            <a:ext cx="2543273" cy="66490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pPr>
            <a:r>
              <a:rPr lang="en-US" sz="1800" dirty="0">
                <a:solidFill>
                  <a:schemeClr val="tx1"/>
                </a:solidFill>
              </a:rPr>
              <a:t>Virtualizing medical field</a:t>
            </a:r>
            <a:endParaRPr sz="1800" dirty="0">
              <a:solidFill>
                <a:schemeClr val="tx1"/>
              </a:solidFill>
            </a:endParaRPr>
          </a:p>
        </p:txBody>
      </p:sp>
      <p:sp>
        <p:nvSpPr>
          <p:cNvPr id="250" name="Google Shape;250;p38"/>
          <p:cNvSpPr txBox="1">
            <a:spLocks noGrp="1"/>
          </p:cNvSpPr>
          <p:nvPr>
            <p:ph type="subTitle" idx="13"/>
          </p:nvPr>
        </p:nvSpPr>
        <p:spPr>
          <a:xfrm>
            <a:off x="3378375" y="1680366"/>
            <a:ext cx="2382300" cy="43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 requirements</a:t>
            </a:r>
            <a:endParaRPr sz="2000" dirty="0"/>
          </a:p>
        </p:txBody>
      </p:sp>
      <p:sp>
        <p:nvSpPr>
          <p:cNvPr id="251" name="Google Shape;251;p38"/>
          <p:cNvSpPr txBox="1">
            <a:spLocks noGrp="1"/>
          </p:cNvSpPr>
          <p:nvPr>
            <p:ph type="subTitle" idx="14"/>
          </p:nvPr>
        </p:nvSpPr>
        <p:spPr>
          <a:xfrm>
            <a:off x="5861980" y="1561324"/>
            <a:ext cx="2382300" cy="75374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1800" dirty="0"/>
              <a:t>Promoting instant clinical help</a:t>
            </a:r>
            <a:endParaRPr sz="1800" dirty="0"/>
          </a:p>
        </p:txBody>
      </p:sp>
      <p:sp>
        <p:nvSpPr>
          <p:cNvPr id="252" name="Google Shape;252;p38"/>
          <p:cNvSpPr txBox="1">
            <a:spLocks noGrp="1"/>
          </p:cNvSpPr>
          <p:nvPr>
            <p:ph type="subTitle" idx="15"/>
          </p:nvPr>
        </p:nvSpPr>
        <p:spPr>
          <a:xfrm>
            <a:off x="948573" y="3419149"/>
            <a:ext cx="2382300" cy="43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1800" dirty="0"/>
              <a:t>A</a:t>
            </a:r>
            <a:r>
              <a:rPr lang="en" sz="1800" dirty="0"/>
              <a:t>vailable for rural areas also</a:t>
            </a:r>
            <a:endParaRPr sz="1800" dirty="0"/>
          </a:p>
        </p:txBody>
      </p:sp>
      <p:sp>
        <p:nvSpPr>
          <p:cNvPr id="253" name="Google Shape;253;p38"/>
          <p:cNvSpPr txBox="1">
            <a:spLocks noGrp="1"/>
          </p:cNvSpPr>
          <p:nvPr>
            <p:ph type="subTitle" idx="16"/>
          </p:nvPr>
        </p:nvSpPr>
        <p:spPr>
          <a:xfrm>
            <a:off x="3378374" y="3485099"/>
            <a:ext cx="2477305" cy="50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dirty="0">
                <a:latin typeface="Yu Gothic Light" panose="020B0300000000000000" pitchFamily="34" charset="-128"/>
                <a:ea typeface="Yu Gothic Light" panose="020B0300000000000000" pitchFamily="34" charset="-128"/>
              </a:rPr>
              <a:t>Serving the most feasible &amp; effective solution even through all competitive aspects.</a:t>
            </a:r>
            <a:endParaRPr sz="1300" dirty="0">
              <a:latin typeface="Yu Gothic Light" panose="020B0300000000000000" pitchFamily="34" charset="-128"/>
              <a:ea typeface="Yu Gothic Light" panose="020B0300000000000000" pitchFamily="34" charset="-128"/>
            </a:endParaRPr>
          </a:p>
        </p:txBody>
      </p:sp>
      <p:sp>
        <p:nvSpPr>
          <p:cNvPr id="254" name="Google Shape;254;p38"/>
          <p:cNvSpPr txBox="1">
            <a:spLocks noGrp="1"/>
          </p:cNvSpPr>
          <p:nvPr>
            <p:ph type="title" idx="17"/>
          </p:nvPr>
        </p:nvSpPr>
        <p:spPr>
          <a:xfrm>
            <a:off x="4192800" y="2870445"/>
            <a:ext cx="758400" cy="28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600" dirty="0"/>
              <a:t>05</a:t>
            </a:r>
            <a:endParaRPr sz="2600" dirty="0"/>
          </a:p>
        </p:txBody>
      </p:sp>
      <p:sp>
        <p:nvSpPr>
          <p:cNvPr id="255" name="Google Shape;255;p38"/>
          <p:cNvSpPr txBox="1">
            <a:spLocks noGrp="1"/>
          </p:cNvSpPr>
          <p:nvPr>
            <p:ph type="subTitle" idx="18"/>
          </p:nvPr>
        </p:nvSpPr>
        <p:spPr>
          <a:xfrm>
            <a:off x="5874350" y="3471179"/>
            <a:ext cx="2382300" cy="50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latin typeface="Yu Gothic Light" panose="020B0300000000000000" pitchFamily="34" charset="-128"/>
                <a:ea typeface="Yu Gothic Light" panose="020B0300000000000000" pitchFamily="34" charset="-128"/>
              </a:rPr>
              <a:t>I</a:t>
            </a:r>
            <a:r>
              <a:rPr lang="en" dirty="0">
                <a:latin typeface="Yu Gothic Light" panose="020B0300000000000000" pitchFamily="34" charset="-128"/>
                <a:ea typeface="Yu Gothic Light" panose="020B0300000000000000" pitchFamily="34" charset="-128"/>
              </a:rPr>
              <a:t>ntroducing smarter form of medi-tech in the rustic areas</a:t>
            </a:r>
            <a:endParaRPr dirty="0">
              <a:latin typeface="Yu Gothic Light" panose="020B0300000000000000" pitchFamily="34" charset="-128"/>
              <a:ea typeface="Yu Gothic Light" panose="020B0300000000000000" pitchFamily="34" charset="-128"/>
            </a:endParaRPr>
          </a:p>
        </p:txBody>
      </p:sp>
      <p:sp>
        <p:nvSpPr>
          <p:cNvPr id="256" name="Google Shape;256;p38"/>
          <p:cNvSpPr txBox="1">
            <a:spLocks noGrp="1"/>
          </p:cNvSpPr>
          <p:nvPr>
            <p:ph type="title" idx="19"/>
          </p:nvPr>
        </p:nvSpPr>
        <p:spPr>
          <a:xfrm>
            <a:off x="6686300" y="2849418"/>
            <a:ext cx="758400" cy="28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600" dirty="0"/>
              <a:t>06</a:t>
            </a:r>
            <a:endParaRPr sz="2600" dirty="0"/>
          </a:p>
        </p:txBody>
      </p:sp>
      <p:sp>
        <p:nvSpPr>
          <p:cNvPr id="257" name="Google Shape;257;p38"/>
          <p:cNvSpPr txBox="1">
            <a:spLocks noGrp="1"/>
          </p:cNvSpPr>
          <p:nvPr>
            <p:ph type="subTitle" idx="20"/>
          </p:nvPr>
        </p:nvSpPr>
        <p:spPr>
          <a:xfrm>
            <a:off x="3370489" y="3198389"/>
            <a:ext cx="2382300" cy="43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2000" dirty="0"/>
              <a:t>COMPETITION</a:t>
            </a:r>
            <a:endParaRPr sz="2000" dirty="0"/>
          </a:p>
        </p:txBody>
      </p:sp>
      <p:sp>
        <p:nvSpPr>
          <p:cNvPr id="258" name="Google Shape;258;p38"/>
          <p:cNvSpPr txBox="1">
            <a:spLocks noGrp="1"/>
          </p:cNvSpPr>
          <p:nvPr>
            <p:ph type="subTitle" idx="21"/>
          </p:nvPr>
        </p:nvSpPr>
        <p:spPr>
          <a:xfrm>
            <a:off x="5855680" y="3155525"/>
            <a:ext cx="2382300" cy="48236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2000" dirty="0"/>
              <a:t>T</a:t>
            </a:r>
            <a:r>
              <a:rPr lang="en" sz="2000" dirty="0"/>
              <a:t>ech-ida</a:t>
            </a:r>
            <a:endParaRPr sz="2000" dirty="0"/>
          </a:p>
        </p:txBody>
      </p:sp>
      <p:grpSp>
        <p:nvGrpSpPr>
          <p:cNvPr id="259" name="Google Shape;259;p38"/>
          <p:cNvGrpSpPr/>
          <p:nvPr/>
        </p:nvGrpSpPr>
        <p:grpSpPr>
          <a:xfrm>
            <a:off x="713150" y="1090100"/>
            <a:ext cx="7717800" cy="114325"/>
            <a:chOff x="208025" y="3106700"/>
            <a:chExt cx="7717800" cy="114325"/>
          </a:xfrm>
        </p:grpSpPr>
        <p:sp>
          <p:nvSpPr>
            <p:cNvPr id="260" name="Google Shape;260;p38"/>
            <p:cNvSpPr/>
            <p:nvPr/>
          </p:nvSpPr>
          <p:spPr>
            <a:xfrm>
              <a:off x="208025" y="3106725"/>
              <a:ext cx="75435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8"/>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4972" y="0"/>
            <a:ext cx="359028" cy="359028"/>
          </a:xfrm>
          <a:prstGeom prst="rect">
            <a:avLst/>
          </a:prstGeom>
          <a:noFill/>
          <a:ln w="9525">
            <a:noFill/>
            <a:miter lim="800000"/>
            <a:headEnd/>
            <a:tailEnd/>
          </a:ln>
          <a:effectLst/>
        </p:spPr>
      </p:pic>
      <p:pic>
        <p:nvPicPr>
          <p:cNvPr id="25" name="Picture 24" descr="DA07A4B1-8756-42E7-A896-B041185B728A-modifi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408432" cy="4084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40"/>
                                        </p:tgtEl>
                                        <p:attrNameLst>
                                          <p:attrName>style.visibility</p:attrName>
                                        </p:attrNameLst>
                                      </p:cBhvr>
                                      <p:to>
                                        <p:strVal val="visible"/>
                                      </p:to>
                                    </p:set>
                                    <p:animEffect transition="in" filter="randombar(horizontal)">
                                      <p:cBhvr>
                                        <p:cTn id="7" dur="700"/>
                                        <p:tgtEl>
                                          <p:spTgt spid="240"/>
                                        </p:tgtEl>
                                      </p:cBhvr>
                                    </p:animEffect>
                                  </p:childTnLst>
                                </p:cTn>
                              </p:par>
                              <p:par>
                                <p:cTn id="8" presetID="42" presetClass="entr" presetSubtype="0" fill="hold" grpId="0" nodeType="withEffect">
                                  <p:stCondLst>
                                    <p:cond delay="500"/>
                                  </p:stCondLst>
                                  <p:childTnLst>
                                    <p:set>
                                      <p:cBhvr>
                                        <p:cTn id="9" dur="1" fill="hold">
                                          <p:stCondLst>
                                            <p:cond delay="0"/>
                                          </p:stCondLst>
                                        </p:cTn>
                                        <p:tgtEl>
                                          <p:spTgt spid="249">
                                            <p:txEl>
                                              <p:pRg st="0" end="0"/>
                                            </p:txEl>
                                          </p:spTgt>
                                        </p:tgtEl>
                                        <p:attrNameLst>
                                          <p:attrName>style.visibility</p:attrName>
                                        </p:attrNameLst>
                                      </p:cBhvr>
                                      <p:to>
                                        <p:strVal val="visible"/>
                                      </p:to>
                                    </p:set>
                                    <p:animEffect transition="in" filter="fade">
                                      <p:cBhvr>
                                        <p:cTn id="10" dur="800"/>
                                        <p:tgtEl>
                                          <p:spTgt spid="249">
                                            <p:txEl>
                                              <p:pRg st="0" end="0"/>
                                            </p:txEl>
                                          </p:spTgt>
                                        </p:tgtEl>
                                      </p:cBhvr>
                                    </p:animEffect>
                                    <p:anim calcmode="lin" valueType="num">
                                      <p:cBhvr>
                                        <p:cTn id="11" dur="800" fill="hold"/>
                                        <p:tgtEl>
                                          <p:spTgt spid="249">
                                            <p:txEl>
                                              <p:pRg st="0" end="0"/>
                                            </p:txEl>
                                          </p:spTgt>
                                        </p:tgtEl>
                                        <p:attrNameLst>
                                          <p:attrName>ppt_x</p:attrName>
                                        </p:attrNameLst>
                                      </p:cBhvr>
                                      <p:tavLst>
                                        <p:tav tm="0">
                                          <p:val>
                                            <p:strVal val="#ppt_x"/>
                                          </p:val>
                                        </p:tav>
                                        <p:tav tm="100000">
                                          <p:val>
                                            <p:strVal val="#ppt_x"/>
                                          </p:val>
                                        </p:tav>
                                      </p:tavLst>
                                    </p:anim>
                                    <p:anim calcmode="lin" valueType="num">
                                      <p:cBhvr>
                                        <p:cTn id="12" dur="800" fill="hold"/>
                                        <p:tgtEl>
                                          <p:spTgt spid="249">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1000"/>
                                  </p:stCondLst>
                                  <p:childTnLst>
                                    <p:set>
                                      <p:cBhvr>
                                        <p:cTn id="14" dur="1" fill="hold">
                                          <p:stCondLst>
                                            <p:cond delay="0"/>
                                          </p:stCondLst>
                                        </p:cTn>
                                        <p:tgtEl>
                                          <p:spTgt spid="250">
                                            <p:txEl>
                                              <p:pRg st="0" end="0"/>
                                            </p:txEl>
                                          </p:spTgt>
                                        </p:tgtEl>
                                        <p:attrNameLst>
                                          <p:attrName>style.visibility</p:attrName>
                                        </p:attrNameLst>
                                      </p:cBhvr>
                                      <p:to>
                                        <p:strVal val="visible"/>
                                      </p:to>
                                    </p:set>
                                    <p:animEffect transition="in" filter="fade">
                                      <p:cBhvr>
                                        <p:cTn id="15" dur="600"/>
                                        <p:tgtEl>
                                          <p:spTgt spid="250">
                                            <p:txEl>
                                              <p:pRg st="0" end="0"/>
                                            </p:txEl>
                                          </p:spTgt>
                                        </p:tgtEl>
                                      </p:cBhvr>
                                    </p:animEffect>
                                    <p:anim calcmode="lin" valueType="num">
                                      <p:cBhvr>
                                        <p:cTn id="16" dur="600" fill="hold"/>
                                        <p:tgtEl>
                                          <p:spTgt spid="250">
                                            <p:txEl>
                                              <p:pRg st="0" end="0"/>
                                            </p:txEl>
                                          </p:spTgt>
                                        </p:tgtEl>
                                        <p:attrNameLst>
                                          <p:attrName>ppt_x</p:attrName>
                                        </p:attrNameLst>
                                      </p:cBhvr>
                                      <p:tavLst>
                                        <p:tav tm="0">
                                          <p:val>
                                            <p:strVal val="#ppt_x"/>
                                          </p:val>
                                        </p:tav>
                                        <p:tav tm="100000">
                                          <p:val>
                                            <p:strVal val="#ppt_x"/>
                                          </p:val>
                                        </p:tav>
                                      </p:tavLst>
                                    </p:anim>
                                    <p:anim calcmode="lin" valueType="num">
                                      <p:cBhvr>
                                        <p:cTn id="17" dur="600" fill="hold"/>
                                        <p:tgtEl>
                                          <p:spTgt spid="250">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1300"/>
                                  </p:stCondLst>
                                  <p:childTnLst>
                                    <p:set>
                                      <p:cBhvr>
                                        <p:cTn id="19" dur="1" fill="hold">
                                          <p:stCondLst>
                                            <p:cond delay="0"/>
                                          </p:stCondLst>
                                        </p:cTn>
                                        <p:tgtEl>
                                          <p:spTgt spid="251">
                                            <p:txEl>
                                              <p:pRg st="0" end="0"/>
                                            </p:txEl>
                                          </p:spTgt>
                                        </p:tgtEl>
                                        <p:attrNameLst>
                                          <p:attrName>style.visibility</p:attrName>
                                        </p:attrNameLst>
                                      </p:cBhvr>
                                      <p:to>
                                        <p:strVal val="visible"/>
                                      </p:to>
                                    </p:set>
                                    <p:animEffect transition="in" filter="fade">
                                      <p:cBhvr>
                                        <p:cTn id="20" dur="450"/>
                                        <p:tgtEl>
                                          <p:spTgt spid="251">
                                            <p:txEl>
                                              <p:pRg st="0" end="0"/>
                                            </p:txEl>
                                          </p:spTgt>
                                        </p:tgtEl>
                                      </p:cBhvr>
                                    </p:animEffect>
                                    <p:anim calcmode="lin" valueType="num">
                                      <p:cBhvr>
                                        <p:cTn id="21" dur="450" fill="hold"/>
                                        <p:tgtEl>
                                          <p:spTgt spid="251">
                                            <p:txEl>
                                              <p:pRg st="0" end="0"/>
                                            </p:txEl>
                                          </p:spTgt>
                                        </p:tgtEl>
                                        <p:attrNameLst>
                                          <p:attrName>ppt_x</p:attrName>
                                        </p:attrNameLst>
                                      </p:cBhvr>
                                      <p:tavLst>
                                        <p:tav tm="0">
                                          <p:val>
                                            <p:strVal val="#ppt_x"/>
                                          </p:val>
                                        </p:tav>
                                        <p:tav tm="100000">
                                          <p:val>
                                            <p:strVal val="#ppt_x"/>
                                          </p:val>
                                        </p:tav>
                                      </p:tavLst>
                                    </p:anim>
                                    <p:anim calcmode="lin" valueType="num">
                                      <p:cBhvr>
                                        <p:cTn id="22" dur="450" fill="hold"/>
                                        <p:tgtEl>
                                          <p:spTgt spid="251">
                                            <p:txEl>
                                              <p:pRg st="0" end="0"/>
                                            </p:txEl>
                                          </p:spTgt>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1500"/>
                                  </p:stCondLst>
                                  <p:childTnLst>
                                    <p:set>
                                      <p:cBhvr>
                                        <p:cTn id="24" dur="1" fill="hold">
                                          <p:stCondLst>
                                            <p:cond delay="0"/>
                                          </p:stCondLst>
                                        </p:cTn>
                                        <p:tgtEl>
                                          <p:spTgt spid="252">
                                            <p:txEl>
                                              <p:pRg st="0" end="0"/>
                                            </p:txEl>
                                          </p:spTgt>
                                        </p:tgtEl>
                                        <p:attrNameLst>
                                          <p:attrName>style.visibility</p:attrName>
                                        </p:attrNameLst>
                                      </p:cBhvr>
                                      <p:to>
                                        <p:strVal val="visible"/>
                                      </p:to>
                                    </p:set>
                                    <p:animEffect transition="in" filter="fade">
                                      <p:cBhvr>
                                        <p:cTn id="25" dur="500"/>
                                        <p:tgtEl>
                                          <p:spTgt spid="252">
                                            <p:txEl>
                                              <p:pRg st="0" end="0"/>
                                            </p:txEl>
                                          </p:spTgt>
                                        </p:tgtEl>
                                      </p:cBhvr>
                                    </p:animEffect>
                                    <p:anim calcmode="lin" valueType="num">
                                      <p:cBhvr>
                                        <p:cTn id="26" dur="500" fill="hold"/>
                                        <p:tgtEl>
                                          <p:spTgt spid="252">
                                            <p:txEl>
                                              <p:pRg st="0" end="0"/>
                                            </p:txEl>
                                          </p:spTgt>
                                        </p:tgtEl>
                                        <p:attrNameLst>
                                          <p:attrName>ppt_x</p:attrName>
                                        </p:attrNameLst>
                                      </p:cBhvr>
                                      <p:tavLst>
                                        <p:tav tm="0">
                                          <p:val>
                                            <p:strVal val="#ppt_x"/>
                                          </p:val>
                                        </p:tav>
                                        <p:tav tm="100000">
                                          <p:val>
                                            <p:strVal val="#ppt_x"/>
                                          </p:val>
                                        </p:tav>
                                      </p:tavLst>
                                    </p:anim>
                                    <p:anim calcmode="lin" valueType="num">
                                      <p:cBhvr>
                                        <p:cTn id="27" dur="500" fill="hold"/>
                                        <p:tgtEl>
                                          <p:spTgt spid="252">
                                            <p:txEl>
                                              <p:pRg st="0" end="0"/>
                                            </p:txEl>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1700"/>
                                  </p:stCondLst>
                                  <p:childTnLst>
                                    <p:set>
                                      <p:cBhvr>
                                        <p:cTn id="29" dur="1" fill="hold">
                                          <p:stCondLst>
                                            <p:cond delay="0"/>
                                          </p:stCondLst>
                                        </p:cTn>
                                        <p:tgtEl>
                                          <p:spTgt spid="257">
                                            <p:txEl>
                                              <p:pRg st="0" end="0"/>
                                            </p:txEl>
                                          </p:spTgt>
                                        </p:tgtEl>
                                        <p:attrNameLst>
                                          <p:attrName>style.visibility</p:attrName>
                                        </p:attrNameLst>
                                      </p:cBhvr>
                                      <p:to>
                                        <p:strVal val="visible"/>
                                      </p:to>
                                    </p:set>
                                    <p:animEffect transition="in" filter="fade">
                                      <p:cBhvr>
                                        <p:cTn id="30" dur="500"/>
                                        <p:tgtEl>
                                          <p:spTgt spid="257">
                                            <p:txEl>
                                              <p:pRg st="0" end="0"/>
                                            </p:txEl>
                                          </p:spTgt>
                                        </p:tgtEl>
                                      </p:cBhvr>
                                    </p:animEffect>
                                    <p:anim calcmode="lin" valueType="num">
                                      <p:cBhvr>
                                        <p:cTn id="31" dur="500" fill="hold"/>
                                        <p:tgtEl>
                                          <p:spTgt spid="257">
                                            <p:txEl>
                                              <p:pRg st="0" end="0"/>
                                            </p:txEl>
                                          </p:spTgt>
                                        </p:tgtEl>
                                        <p:attrNameLst>
                                          <p:attrName>ppt_x</p:attrName>
                                        </p:attrNameLst>
                                      </p:cBhvr>
                                      <p:tavLst>
                                        <p:tav tm="0">
                                          <p:val>
                                            <p:strVal val="#ppt_x"/>
                                          </p:val>
                                        </p:tav>
                                        <p:tav tm="100000">
                                          <p:val>
                                            <p:strVal val="#ppt_x"/>
                                          </p:val>
                                        </p:tav>
                                      </p:tavLst>
                                    </p:anim>
                                    <p:anim calcmode="lin" valueType="num">
                                      <p:cBhvr>
                                        <p:cTn id="32" dur="500" fill="hold"/>
                                        <p:tgtEl>
                                          <p:spTgt spid="257">
                                            <p:txEl>
                                              <p:pRg st="0" end="0"/>
                                            </p:tx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1900"/>
                                  </p:stCondLst>
                                  <p:childTnLst>
                                    <p:set>
                                      <p:cBhvr>
                                        <p:cTn id="34" dur="1" fill="hold">
                                          <p:stCondLst>
                                            <p:cond delay="0"/>
                                          </p:stCondLst>
                                        </p:cTn>
                                        <p:tgtEl>
                                          <p:spTgt spid="258">
                                            <p:txEl>
                                              <p:pRg st="0" end="0"/>
                                            </p:txEl>
                                          </p:spTgt>
                                        </p:tgtEl>
                                        <p:attrNameLst>
                                          <p:attrName>style.visibility</p:attrName>
                                        </p:attrNameLst>
                                      </p:cBhvr>
                                      <p:to>
                                        <p:strVal val="visible"/>
                                      </p:to>
                                    </p:set>
                                    <p:animEffect transition="in" filter="fade">
                                      <p:cBhvr>
                                        <p:cTn id="35" dur="500"/>
                                        <p:tgtEl>
                                          <p:spTgt spid="258">
                                            <p:txEl>
                                              <p:pRg st="0" end="0"/>
                                            </p:txEl>
                                          </p:spTgt>
                                        </p:tgtEl>
                                      </p:cBhvr>
                                    </p:animEffect>
                                    <p:anim calcmode="lin" valueType="num">
                                      <p:cBhvr>
                                        <p:cTn id="36" dur="500" fill="hold"/>
                                        <p:tgtEl>
                                          <p:spTgt spid="258">
                                            <p:txEl>
                                              <p:pRg st="0" end="0"/>
                                            </p:txEl>
                                          </p:spTgt>
                                        </p:tgtEl>
                                        <p:attrNameLst>
                                          <p:attrName>ppt_x</p:attrName>
                                        </p:attrNameLst>
                                      </p:cBhvr>
                                      <p:tavLst>
                                        <p:tav tm="0">
                                          <p:val>
                                            <p:strVal val="#ppt_x"/>
                                          </p:val>
                                        </p:tav>
                                        <p:tav tm="100000">
                                          <p:val>
                                            <p:strVal val="#ppt_x"/>
                                          </p:val>
                                        </p:tav>
                                      </p:tavLst>
                                    </p:anim>
                                    <p:anim calcmode="lin" valueType="num">
                                      <p:cBhvr>
                                        <p:cTn id="37" dur="500" fill="hold"/>
                                        <p:tgtEl>
                                          <p:spTgt spid="258">
                                            <p:txEl>
                                              <p:pRg st="0" end="0"/>
                                            </p:txEl>
                                          </p:spTgt>
                                        </p:tgtEl>
                                        <p:attrNameLst>
                                          <p:attrName>ppt_y</p:attrName>
                                        </p:attrNameLst>
                                      </p:cBhvr>
                                      <p:tavLst>
                                        <p:tav tm="0">
                                          <p:val>
                                            <p:strVal val="#ppt_y+.1"/>
                                          </p:val>
                                        </p:tav>
                                        <p:tav tm="100000">
                                          <p:val>
                                            <p:strVal val="#ppt_y"/>
                                          </p:val>
                                        </p:tav>
                                      </p:tavLst>
                                    </p:anim>
                                  </p:childTnLst>
                                </p:cTn>
                              </p:par>
                              <p:par>
                                <p:cTn id="38" presetID="10" presetClass="entr" presetSubtype="0" fill="hold" grpId="0" nodeType="withEffect">
                                  <p:stCondLst>
                                    <p:cond delay="2100"/>
                                  </p:stCondLst>
                                  <p:childTnLst>
                                    <p:set>
                                      <p:cBhvr>
                                        <p:cTn id="39" dur="1" fill="hold">
                                          <p:stCondLst>
                                            <p:cond delay="0"/>
                                          </p:stCondLst>
                                        </p:cTn>
                                        <p:tgtEl>
                                          <p:spTgt spid="248">
                                            <p:txEl>
                                              <p:pRg st="0" end="0"/>
                                            </p:txEl>
                                          </p:spTgt>
                                        </p:tgtEl>
                                        <p:attrNameLst>
                                          <p:attrName>style.visibility</p:attrName>
                                        </p:attrNameLst>
                                      </p:cBhvr>
                                      <p:to>
                                        <p:strVal val="visible"/>
                                      </p:to>
                                    </p:set>
                                    <p:animEffect transition="in" filter="fade">
                                      <p:cBhvr>
                                        <p:cTn id="40" dur="500"/>
                                        <p:tgtEl>
                                          <p:spTgt spid="248">
                                            <p:txEl>
                                              <p:pRg st="0" end="0"/>
                                            </p:txEl>
                                          </p:spTgt>
                                        </p:tgtEl>
                                      </p:cBhvr>
                                    </p:animEffect>
                                  </p:childTnLst>
                                </p:cTn>
                              </p:par>
                              <p:par>
                                <p:cTn id="41" presetID="10" presetClass="entr" presetSubtype="0" fill="hold" grpId="0" nodeType="withEffect">
                                  <p:stCondLst>
                                    <p:cond delay="2250"/>
                                  </p:stCondLst>
                                  <p:childTnLst>
                                    <p:set>
                                      <p:cBhvr>
                                        <p:cTn id="42" dur="1" fill="hold">
                                          <p:stCondLst>
                                            <p:cond delay="0"/>
                                          </p:stCondLst>
                                        </p:cTn>
                                        <p:tgtEl>
                                          <p:spTgt spid="246">
                                            <p:txEl>
                                              <p:pRg st="0" end="0"/>
                                            </p:txEl>
                                          </p:spTgt>
                                        </p:tgtEl>
                                        <p:attrNameLst>
                                          <p:attrName>style.visibility</p:attrName>
                                        </p:attrNameLst>
                                      </p:cBhvr>
                                      <p:to>
                                        <p:strVal val="visible"/>
                                      </p:to>
                                    </p:set>
                                    <p:animEffect transition="in" filter="fade">
                                      <p:cBhvr>
                                        <p:cTn id="43" dur="500"/>
                                        <p:tgtEl>
                                          <p:spTgt spid="246">
                                            <p:txEl>
                                              <p:pRg st="0" end="0"/>
                                            </p:txEl>
                                          </p:spTgt>
                                        </p:tgtEl>
                                      </p:cBhvr>
                                    </p:animEffect>
                                  </p:childTnLst>
                                </p:cTn>
                              </p:par>
                              <p:par>
                                <p:cTn id="44" presetID="10" presetClass="entr" presetSubtype="0" fill="hold" grpId="0" nodeType="withEffect">
                                  <p:stCondLst>
                                    <p:cond delay="2500"/>
                                  </p:stCondLst>
                                  <p:childTnLst>
                                    <p:set>
                                      <p:cBhvr>
                                        <p:cTn id="45" dur="1" fill="hold">
                                          <p:stCondLst>
                                            <p:cond delay="0"/>
                                          </p:stCondLst>
                                        </p:cTn>
                                        <p:tgtEl>
                                          <p:spTgt spid="242">
                                            <p:txEl>
                                              <p:pRg st="0" end="0"/>
                                            </p:txEl>
                                          </p:spTgt>
                                        </p:tgtEl>
                                        <p:attrNameLst>
                                          <p:attrName>style.visibility</p:attrName>
                                        </p:attrNameLst>
                                      </p:cBhvr>
                                      <p:to>
                                        <p:strVal val="visible"/>
                                      </p:to>
                                    </p:set>
                                    <p:animEffect transition="in" filter="fade">
                                      <p:cBhvr>
                                        <p:cTn id="46" dur="500"/>
                                        <p:tgtEl>
                                          <p:spTgt spid="242">
                                            <p:txEl>
                                              <p:pRg st="0" end="0"/>
                                            </p:txEl>
                                          </p:spTgt>
                                        </p:tgtEl>
                                      </p:cBhvr>
                                    </p:animEffect>
                                  </p:childTnLst>
                                </p:cTn>
                              </p:par>
                              <p:par>
                                <p:cTn id="47" presetID="10" presetClass="entr" presetSubtype="0" fill="hold" grpId="0" nodeType="withEffect">
                                  <p:stCondLst>
                                    <p:cond delay="2750"/>
                                  </p:stCondLst>
                                  <p:childTnLst>
                                    <p:set>
                                      <p:cBhvr>
                                        <p:cTn id="48" dur="1" fill="hold">
                                          <p:stCondLst>
                                            <p:cond delay="0"/>
                                          </p:stCondLst>
                                        </p:cTn>
                                        <p:tgtEl>
                                          <p:spTgt spid="244">
                                            <p:txEl>
                                              <p:pRg st="0" end="0"/>
                                            </p:txEl>
                                          </p:spTgt>
                                        </p:tgtEl>
                                        <p:attrNameLst>
                                          <p:attrName>style.visibility</p:attrName>
                                        </p:attrNameLst>
                                      </p:cBhvr>
                                      <p:to>
                                        <p:strVal val="visible"/>
                                      </p:to>
                                    </p:set>
                                    <p:animEffect transition="in" filter="fade">
                                      <p:cBhvr>
                                        <p:cTn id="49" dur="500"/>
                                        <p:tgtEl>
                                          <p:spTgt spid="244">
                                            <p:txEl>
                                              <p:pRg st="0" end="0"/>
                                            </p:txEl>
                                          </p:spTgt>
                                        </p:tgtEl>
                                      </p:cBhvr>
                                    </p:animEffect>
                                  </p:childTnLst>
                                </p:cTn>
                              </p:par>
                              <p:par>
                                <p:cTn id="50" presetID="10" presetClass="entr" presetSubtype="0" fill="hold" grpId="0" nodeType="withEffect">
                                  <p:stCondLst>
                                    <p:cond delay="3000"/>
                                  </p:stCondLst>
                                  <p:childTnLst>
                                    <p:set>
                                      <p:cBhvr>
                                        <p:cTn id="51" dur="1" fill="hold">
                                          <p:stCondLst>
                                            <p:cond delay="0"/>
                                          </p:stCondLst>
                                        </p:cTn>
                                        <p:tgtEl>
                                          <p:spTgt spid="253">
                                            <p:txEl>
                                              <p:pRg st="0" end="0"/>
                                            </p:txEl>
                                          </p:spTgt>
                                        </p:tgtEl>
                                        <p:attrNameLst>
                                          <p:attrName>style.visibility</p:attrName>
                                        </p:attrNameLst>
                                      </p:cBhvr>
                                      <p:to>
                                        <p:strVal val="visible"/>
                                      </p:to>
                                    </p:set>
                                    <p:animEffect transition="in" filter="fade">
                                      <p:cBhvr>
                                        <p:cTn id="52" dur="500"/>
                                        <p:tgtEl>
                                          <p:spTgt spid="253">
                                            <p:txEl>
                                              <p:pRg st="0" end="0"/>
                                            </p:txEl>
                                          </p:spTgt>
                                        </p:tgtEl>
                                      </p:cBhvr>
                                    </p:animEffect>
                                  </p:childTnLst>
                                </p:cTn>
                              </p:par>
                              <p:par>
                                <p:cTn id="53" presetID="10" presetClass="entr" presetSubtype="0" fill="hold" grpId="0" nodeType="withEffect">
                                  <p:stCondLst>
                                    <p:cond delay="3250"/>
                                  </p:stCondLst>
                                  <p:childTnLst>
                                    <p:set>
                                      <p:cBhvr>
                                        <p:cTn id="54" dur="1" fill="hold">
                                          <p:stCondLst>
                                            <p:cond delay="0"/>
                                          </p:stCondLst>
                                        </p:cTn>
                                        <p:tgtEl>
                                          <p:spTgt spid="255">
                                            <p:txEl>
                                              <p:pRg st="0" end="0"/>
                                            </p:txEl>
                                          </p:spTgt>
                                        </p:tgtEl>
                                        <p:attrNameLst>
                                          <p:attrName>style.visibility</p:attrName>
                                        </p:attrNameLst>
                                      </p:cBhvr>
                                      <p:to>
                                        <p:strVal val="visible"/>
                                      </p:to>
                                    </p:set>
                                    <p:animEffect transition="in" filter="fade">
                                      <p:cBhvr>
                                        <p:cTn id="55" dur="500"/>
                                        <p:tgtEl>
                                          <p:spTgt spid="2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 grpId="0" animBg="1"/>
      <p:bldP spid="242" grpId="0" build="p"/>
      <p:bldP spid="244" grpId="0" build="p"/>
      <p:bldP spid="246" grpId="0" build="p"/>
      <p:bldP spid="248" grpId="0" build="p"/>
      <p:bldP spid="249" grpId="0" build="p"/>
      <p:bldP spid="250" grpId="0" build="p"/>
      <p:bldP spid="251" grpId="0" build="p"/>
      <p:bldP spid="252" grpId="0" build="p"/>
      <p:bldP spid="253" grpId="0" build="p"/>
      <p:bldP spid="255" grpId="0" build="p"/>
      <p:bldP spid="257" grpId="0" build="p"/>
      <p:bldP spid="258"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4" name="Rectangle 3">
            <a:extLst>
              <a:ext uri="{FF2B5EF4-FFF2-40B4-BE49-F238E27FC236}">
                <a16:creationId xmlns:a16="http://schemas.microsoft.com/office/drawing/2014/main" id="{39308559-8FEB-361D-A167-1140DBC67192}"/>
              </a:ext>
            </a:extLst>
          </p:cNvPr>
          <p:cNvSpPr/>
          <p:nvPr/>
        </p:nvSpPr>
        <p:spPr>
          <a:xfrm>
            <a:off x="4572000" y="4029527"/>
            <a:ext cx="3577771" cy="840015"/>
          </a:xfrm>
          <a:prstGeom prst="rect">
            <a:avLst/>
          </a:prstGeom>
          <a:solidFill>
            <a:srgbClr val="130724">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6" name="Google Shape;276;p40"/>
          <p:cNvSpPr txBox="1">
            <a:spLocks noGrp="1"/>
          </p:cNvSpPr>
          <p:nvPr>
            <p:ph type="title"/>
          </p:nvPr>
        </p:nvSpPr>
        <p:spPr>
          <a:xfrm>
            <a:off x="4764074" y="2277723"/>
            <a:ext cx="3119161" cy="561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v</a:t>
            </a:r>
            <a:r>
              <a:rPr lang="en" sz="2600" dirty="0"/>
              <a:t>irtuo</a:t>
            </a:r>
            <a:r>
              <a:rPr lang="en" dirty="0"/>
              <a:t>h</a:t>
            </a:r>
            <a:r>
              <a:rPr lang="en" sz="2600" dirty="0"/>
              <a:t>ealth</a:t>
            </a:r>
            <a:endParaRPr sz="2600" dirty="0"/>
          </a:p>
        </p:txBody>
      </p:sp>
      <p:sp>
        <p:nvSpPr>
          <p:cNvPr id="277" name="Google Shape;277;p40"/>
          <p:cNvSpPr txBox="1">
            <a:spLocks noGrp="1"/>
          </p:cNvSpPr>
          <p:nvPr>
            <p:ph type="body" idx="1"/>
          </p:nvPr>
        </p:nvSpPr>
        <p:spPr>
          <a:xfrm>
            <a:off x="4764073" y="2987810"/>
            <a:ext cx="3218784" cy="1620475"/>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Clr>
                <a:schemeClr val="dk1"/>
              </a:buClr>
              <a:buSzPts val="1100"/>
              <a:buFont typeface="Arial" panose="020B0604020202020204" pitchFamily="34" charset="0"/>
              <a:buChar char="•"/>
            </a:pPr>
            <a:r>
              <a:rPr lang="en-IN" sz="1200" dirty="0"/>
              <a:t>Need to safe keep your health?</a:t>
            </a:r>
          </a:p>
          <a:p>
            <a:pPr marL="171450" lvl="0" indent="-171450" algn="l" rtl="0">
              <a:spcBef>
                <a:spcPts val="0"/>
              </a:spcBef>
              <a:spcAft>
                <a:spcPts val="0"/>
              </a:spcAft>
              <a:buClr>
                <a:schemeClr val="dk1"/>
              </a:buClr>
              <a:buSzPts val="1100"/>
              <a:buFont typeface="Arial" panose="020B0604020202020204" pitchFamily="34" charset="0"/>
              <a:buChar char="•"/>
            </a:pPr>
            <a:r>
              <a:rPr lang="en-IN" sz="1200" dirty="0"/>
              <a:t>Tired of the same google answers?</a:t>
            </a:r>
          </a:p>
          <a:p>
            <a:pPr marL="0" lvl="0" indent="0" algn="l" rtl="0">
              <a:spcBef>
                <a:spcPts val="0"/>
              </a:spcBef>
              <a:spcAft>
                <a:spcPts val="0"/>
              </a:spcAft>
              <a:buClr>
                <a:schemeClr val="dk1"/>
              </a:buClr>
              <a:buSzPts val="1100"/>
              <a:buNone/>
            </a:pPr>
            <a:endParaRPr lang="en-IN" sz="1200" dirty="0"/>
          </a:p>
          <a:p>
            <a:pPr marL="0" lvl="0" indent="0" algn="l" rtl="0">
              <a:spcBef>
                <a:spcPts val="0"/>
              </a:spcBef>
              <a:spcAft>
                <a:spcPts val="0"/>
              </a:spcAft>
              <a:buClr>
                <a:schemeClr val="dk1"/>
              </a:buClr>
              <a:buSzPts val="1100"/>
              <a:buFont typeface="Arial"/>
              <a:buNone/>
            </a:pPr>
            <a:r>
              <a:rPr lang="en-IN" sz="1400" dirty="0"/>
              <a:t>We are here to help you with our efficient and accurate advice validated by the best doctors at a very feasible cost.</a:t>
            </a:r>
            <a:endParaRPr sz="1400" dirty="0"/>
          </a:p>
        </p:txBody>
      </p:sp>
      <p:sp>
        <p:nvSpPr>
          <p:cNvPr id="278" name="Google Shape;278;p40"/>
          <p:cNvSpPr txBox="1">
            <a:spLocks noGrp="1"/>
          </p:cNvSpPr>
          <p:nvPr>
            <p:ph type="title" idx="2"/>
          </p:nvPr>
        </p:nvSpPr>
        <p:spPr>
          <a:xfrm>
            <a:off x="4879875" y="1463385"/>
            <a:ext cx="1061400" cy="7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a:p>
        </p:txBody>
      </p:sp>
      <p:grpSp>
        <p:nvGrpSpPr>
          <p:cNvPr id="279" name="Google Shape;279;p40"/>
          <p:cNvGrpSpPr/>
          <p:nvPr/>
        </p:nvGrpSpPr>
        <p:grpSpPr>
          <a:xfrm>
            <a:off x="4879875" y="2815827"/>
            <a:ext cx="1708788" cy="114325"/>
            <a:chOff x="6217037" y="3106700"/>
            <a:chExt cx="1708788" cy="114325"/>
          </a:xfrm>
        </p:grpSpPr>
        <p:sp>
          <p:nvSpPr>
            <p:cNvPr id="280" name="Google Shape;280;p40"/>
            <p:cNvSpPr/>
            <p:nvPr/>
          </p:nvSpPr>
          <p:spPr>
            <a:xfrm>
              <a:off x="6217037" y="3106725"/>
              <a:ext cx="15345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0"/>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4972" y="0"/>
            <a:ext cx="359028" cy="359028"/>
          </a:xfrm>
          <a:prstGeom prst="rect">
            <a:avLst/>
          </a:prstGeom>
          <a:noFill/>
          <a:ln w="9525">
            <a:noFill/>
            <a:miter lim="800000"/>
            <a:headEnd/>
            <a:tailEnd/>
          </a:ln>
          <a:effectLst/>
        </p:spPr>
      </p:pic>
      <p:pic>
        <p:nvPicPr>
          <p:cNvPr id="14" name="Picture 13" descr="DA07A4B1-8756-42E7-A896-B041185B728A-modifi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408432" cy="408432"/>
          </a:xfrm>
          <a:prstGeom prst="rect">
            <a:avLst/>
          </a:prstGeom>
        </p:spPr>
      </p:pic>
      <p:pic>
        <p:nvPicPr>
          <p:cNvPr id="3" name="Picture 2">
            <a:extLst>
              <a:ext uri="{FF2B5EF4-FFF2-40B4-BE49-F238E27FC236}">
                <a16:creationId xmlns:a16="http://schemas.microsoft.com/office/drawing/2014/main" id="{0D1DD7CF-DD17-D2AC-C530-41FBD739D6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4233" y="401288"/>
            <a:ext cx="3443055" cy="43066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76"/>
                                        </p:tgtEl>
                                        <p:attrNameLst>
                                          <p:attrName>style.visibility</p:attrName>
                                        </p:attrNameLst>
                                      </p:cBhvr>
                                      <p:to>
                                        <p:strVal val="visible"/>
                                      </p:to>
                                    </p:set>
                                    <p:animEffect transition="in" filter="randombar(horizontal)">
                                      <p:cBhvr>
                                        <p:cTn id="7" dur="2000"/>
                                        <p:tgtEl>
                                          <p:spTgt spid="276"/>
                                        </p:tgtEl>
                                      </p:cBhvr>
                                    </p:animEffect>
                                  </p:childTnLst>
                                </p:cTn>
                              </p:par>
                              <p:par>
                                <p:cTn id="8" presetID="10" presetClass="entr" presetSubtype="0" fill="hold" grpId="0" nodeType="withEffect">
                                  <p:stCondLst>
                                    <p:cond delay="2100"/>
                                  </p:stCondLst>
                                  <p:childTnLst>
                                    <p:set>
                                      <p:cBhvr>
                                        <p:cTn id="9" dur="1" fill="hold">
                                          <p:stCondLst>
                                            <p:cond delay="0"/>
                                          </p:stCondLst>
                                        </p:cTn>
                                        <p:tgtEl>
                                          <p:spTgt spid="277">
                                            <p:txEl>
                                              <p:pRg st="0" end="0"/>
                                            </p:txEl>
                                          </p:spTgt>
                                        </p:tgtEl>
                                        <p:attrNameLst>
                                          <p:attrName>style.visibility</p:attrName>
                                        </p:attrNameLst>
                                      </p:cBhvr>
                                      <p:to>
                                        <p:strVal val="visible"/>
                                      </p:to>
                                    </p:set>
                                    <p:animEffect transition="in" filter="fade">
                                      <p:cBhvr>
                                        <p:cTn id="10" dur="500"/>
                                        <p:tgtEl>
                                          <p:spTgt spid="277">
                                            <p:txEl>
                                              <p:pRg st="0" end="0"/>
                                            </p:txEl>
                                          </p:spTgt>
                                        </p:tgtEl>
                                      </p:cBhvr>
                                    </p:animEffect>
                                  </p:childTnLst>
                                </p:cTn>
                              </p:par>
                              <p:par>
                                <p:cTn id="11" presetID="10" presetClass="entr" presetSubtype="0" fill="hold" grpId="0" nodeType="withEffect">
                                  <p:stCondLst>
                                    <p:cond delay="2500"/>
                                  </p:stCondLst>
                                  <p:childTnLst>
                                    <p:set>
                                      <p:cBhvr>
                                        <p:cTn id="12" dur="1" fill="hold">
                                          <p:stCondLst>
                                            <p:cond delay="0"/>
                                          </p:stCondLst>
                                        </p:cTn>
                                        <p:tgtEl>
                                          <p:spTgt spid="277">
                                            <p:txEl>
                                              <p:pRg st="1" end="1"/>
                                            </p:txEl>
                                          </p:spTgt>
                                        </p:tgtEl>
                                        <p:attrNameLst>
                                          <p:attrName>style.visibility</p:attrName>
                                        </p:attrNameLst>
                                      </p:cBhvr>
                                      <p:to>
                                        <p:strVal val="visible"/>
                                      </p:to>
                                    </p:set>
                                    <p:animEffect transition="in" filter="fade">
                                      <p:cBhvr>
                                        <p:cTn id="13" dur="500"/>
                                        <p:tgtEl>
                                          <p:spTgt spid="277">
                                            <p:txEl>
                                              <p:pRg st="1" end="1"/>
                                            </p:txEl>
                                          </p:spTgt>
                                        </p:tgtEl>
                                      </p:cBhvr>
                                    </p:animEffect>
                                  </p:childTnLst>
                                </p:cTn>
                              </p:par>
                              <p:par>
                                <p:cTn id="14" presetID="10" presetClass="entr" presetSubtype="0" fill="hold" grpId="0" nodeType="withEffect">
                                  <p:stCondLst>
                                    <p:cond delay="2900"/>
                                  </p:stCondLst>
                                  <p:childTnLst>
                                    <p:set>
                                      <p:cBhvr>
                                        <p:cTn id="15" dur="1" fill="hold">
                                          <p:stCondLst>
                                            <p:cond delay="0"/>
                                          </p:stCondLst>
                                        </p:cTn>
                                        <p:tgtEl>
                                          <p:spTgt spid="277">
                                            <p:txEl>
                                              <p:pRg st="3" end="3"/>
                                            </p:txEl>
                                          </p:spTgt>
                                        </p:tgtEl>
                                        <p:attrNameLst>
                                          <p:attrName>style.visibility</p:attrName>
                                        </p:attrNameLst>
                                      </p:cBhvr>
                                      <p:to>
                                        <p:strVal val="visible"/>
                                      </p:to>
                                    </p:set>
                                    <p:animEffect transition="in" filter="fade">
                                      <p:cBhvr>
                                        <p:cTn id="16" dur="500"/>
                                        <p:tgtEl>
                                          <p:spTgt spid="27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p:bldP spid="277"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2" name="Rectangle 1">
            <a:extLst>
              <a:ext uri="{FF2B5EF4-FFF2-40B4-BE49-F238E27FC236}">
                <a16:creationId xmlns:a16="http://schemas.microsoft.com/office/drawing/2014/main" id="{23050C24-E2DF-4101-E908-3A450AA01946}"/>
              </a:ext>
            </a:extLst>
          </p:cNvPr>
          <p:cNvSpPr/>
          <p:nvPr/>
        </p:nvSpPr>
        <p:spPr>
          <a:xfrm>
            <a:off x="1845578" y="3768702"/>
            <a:ext cx="5441047" cy="396104"/>
          </a:xfrm>
          <a:prstGeom prst="rect">
            <a:avLst/>
          </a:prstGeom>
          <a:solidFill>
            <a:srgbClr val="130724">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0" name="Google Shape;300;p42"/>
          <p:cNvSpPr txBox="1">
            <a:spLocks noGrp="1"/>
          </p:cNvSpPr>
          <p:nvPr>
            <p:ph type="title"/>
          </p:nvPr>
        </p:nvSpPr>
        <p:spPr>
          <a:xfrm>
            <a:off x="2195624" y="1734150"/>
            <a:ext cx="4752900" cy="55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About the </a:t>
            </a:r>
            <a:r>
              <a:rPr lang="en" dirty="0">
                <a:solidFill>
                  <a:schemeClr val="lt1"/>
                </a:solidFill>
              </a:rPr>
              <a:t>project</a:t>
            </a:r>
            <a:endParaRPr dirty="0">
              <a:solidFill>
                <a:schemeClr val="lt1"/>
              </a:solidFill>
            </a:endParaRPr>
          </a:p>
        </p:txBody>
      </p:sp>
      <p:sp>
        <p:nvSpPr>
          <p:cNvPr id="301" name="Google Shape;301;p42"/>
          <p:cNvSpPr txBox="1">
            <a:spLocks noGrp="1"/>
          </p:cNvSpPr>
          <p:nvPr>
            <p:ph type="subTitle" idx="1"/>
          </p:nvPr>
        </p:nvSpPr>
        <p:spPr>
          <a:xfrm>
            <a:off x="2256385" y="2396600"/>
            <a:ext cx="4752900" cy="194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However you are feeling, you could openly convey it to an AI chatbot, in a very much human interactive language, the common English, and it’s 24/7 ready to detect your illness &amp; irregularities. Just got detected? Need not panic, it will even help you with immediate remedies &amp; solutions, so you could be alright passively.</a:t>
            </a:r>
          </a:p>
        </p:txBody>
      </p:sp>
      <p:grpSp>
        <p:nvGrpSpPr>
          <p:cNvPr id="302" name="Google Shape;302;p42"/>
          <p:cNvGrpSpPr/>
          <p:nvPr/>
        </p:nvGrpSpPr>
        <p:grpSpPr>
          <a:xfrm>
            <a:off x="3249212" y="2200413"/>
            <a:ext cx="2645325" cy="114325"/>
            <a:chOff x="5280500" y="3106700"/>
            <a:chExt cx="2645325" cy="114325"/>
          </a:xfrm>
        </p:grpSpPr>
        <p:sp>
          <p:nvSpPr>
            <p:cNvPr id="303" name="Google Shape;303;p42"/>
            <p:cNvSpPr/>
            <p:nvPr/>
          </p:nvSpPr>
          <p:spPr>
            <a:xfrm>
              <a:off x="5280500" y="3106725"/>
              <a:ext cx="24711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2"/>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4972" y="0"/>
            <a:ext cx="359028" cy="359028"/>
          </a:xfrm>
          <a:prstGeom prst="rect">
            <a:avLst/>
          </a:prstGeom>
          <a:noFill/>
          <a:ln w="9525">
            <a:noFill/>
            <a:miter lim="800000"/>
            <a:headEnd/>
            <a:tailEnd/>
          </a:ln>
          <a:effectLst/>
        </p:spPr>
      </p:pic>
      <p:pic>
        <p:nvPicPr>
          <p:cNvPr id="8" name="Picture 7" descr="DA07A4B1-8756-42E7-A896-B041185B728A-modifi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408432" cy="4084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00"/>
                                        </p:tgtEl>
                                        <p:attrNameLst>
                                          <p:attrName>style.visibility</p:attrName>
                                        </p:attrNameLst>
                                      </p:cBhvr>
                                      <p:to>
                                        <p:strVal val="visible"/>
                                      </p:to>
                                    </p:set>
                                    <p:animEffect transition="in" filter="randombar(horizontal)">
                                      <p:cBhvr>
                                        <p:cTn id="7" dur="1000"/>
                                        <p:tgtEl>
                                          <p:spTgt spid="300"/>
                                        </p:tgtEl>
                                      </p:cBhvr>
                                    </p:animEffect>
                                  </p:childTnLst>
                                </p:cTn>
                              </p:par>
                              <p:par>
                                <p:cTn id="8" presetID="42" presetClass="entr" presetSubtype="0" fill="hold" grpId="0" nodeType="withEffect">
                                  <p:stCondLst>
                                    <p:cond delay="800"/>
                                  </p:stCondLst>
                                  <p:childTnLst>
                                    <p:set>
                                      <p:cBhvr>
                                        <p:cTn id="9" dur="1" fill="hold">
                                          <p:stCondLst>
                                            <p:cond delay="0"/>
                                          </p:stCondLst>
                                        </p:cTn>
                                        <p:tgtEl>
                                          <p:spTgt spid="301">
                                            <p:txEl>
                                              <p:pRg st="0" end="0"/>
                                            </p:txEl>
                                          </p:spTgt>
                                        </p:tgtEl>
                                        <p:attrNameLst>
                                          <p:attrName>style.visibility</p:attrName>
                                        </p:attrNameLst>
                                      </p:cBhvr>
                                      <p:to>
                                        <p:strVal val="visible"/>
                                      </p:to>
                                    </p:set>
                                    <p:animEffect transition="in" filter="fade">
                                      <p:cBhvr>
                                        <p:cTn id="10" dur="1000"/>
                                        <p:tgtEl>
                                          <p:spTgt spid="301">
                                            <p:txEl>
                                              <p:pRg st="0" end="0"/>
                                            </p:txEl>
                                          </p:spTgt>
                                        </p:tgtEl>
                                      </p:cBhvr>
                                    </p:animEffect>
                                    <p:anim calcmode="lin" valueType="num">
                                      <p:cBhvr>
                                        <p:cTn id="11" dur="1000" fill="hold"/>
                                        <p:tgtEl>
                                          <p:spTgt spid="301">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30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 grpId="0"/>
      <p:bldP spid="301"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5"/>
          <p:cNvSpPr txBox="1">
            <a:spLocks noGrp="1"/>
          </p:cNvSpPr>
          <p:nvPr>
            <p:ph type="title"/>
          </p:nvPr>
        </p:nvSpPr>
        <p:spPr>
          <a:xfrm>
            <a:off x="5923200" y="1264786"/>
            <a:ext cx="2500800" cy="61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Now - problem</a:t>
            </a:r>
            <a:endParaRPr dirty="0"/>
          </a:p>
        </p:txBody>
      </p:sp>
      <p:sp>
        <p:nvSpPr>
          <p:cNvPr id="330" name="Google Shape;330;p45"/>
          <p:cNvSpPr txBox="1">
            <a:spLocks noGrp="1"/>
          </p:cNvSpPr>
          <p:nvPr>
            <p:ph type="subTitle" idx="1"/>
          </p:nvPr>
        </p:nvSpPr>
        <p:spPr>
          <a:xfrm>
            <a:off x="5923200" y="2095149"/>
            <a:ext cx="2413556" cy="242672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350" b="1" dirty="0">
                <a:latin typeface="Yu Gothic Light" panose="020B0300000000000000" pitchFamily="34" charset="-128"/>
                <a:ea typeface="Yu Gothic Light" panose="020B0300000000000000" pitchFamily="34" charset="-128"/>
              </a:rPr>
              <a:t>Even in 21</a:t>
            </a:r>
            <a:r>
              <a:rPr lang="en-US" sz="1350" b="1" baseline="30000" dirty="0">
                <a:latin typeface="Yu Gothic Light" panose="020B0300000000000000" pitchFamily="34" charset="-128"/>
                <a:ea typeface="Yu Gothic Light" panose="020B0300000000000000" pitchFamily="34" charset="-128"/>
              </a:rPr>
              <a:t>st</a:t>
            </a:r>
            <a:r>
              <a:rPr lang="en-US" sz="1350" b="1" dirty="0">
                <a:latin typeface="Yu Gothic Light" panose="020B0300000000000000" pitchFamily="34" charset="-128"/>
                <a:ea typeface="Yu Gothic Light" panose="020B0300000000000000" pitchFamily="34" charset="-128"/>
              </a:rPr>
              <a:t> century, getting instant clinical help, relief, remedies and care has been a concern, even with the upgrading medical sciences, especially in the rural areas.</a:t>
            </a:r>
          </a:p>
          <a:p>
            <a:pPr marL="0" lvl="0" indent="0" algn="ctr" rtl="0">
              <a:spcBef>
                <a:spcPts val="0"/>
              </a:spcBef>
              <a:spcAft>
                <a:spcPts val="0"/>
              </a:spcAft>
              <a:buNone/>
            </a:pPr>
            <a:endParaRPr lang="en-US" sz="1350" b="1" dirty="0">
              <a:latin typeface="Yu Gothic Light" panose="020B0300000000000000" pitchFamily="34" charset="-128"/>
              <a:ea typeface="Yu Gothic Light" panose="020B0300000000000000" pitchFamily="34" charset="-128"/>
            </a:endParaRPr>
          </a:p>
          <a:p>
            <a:pPr marL="0" lvl="0" indent="0" algn="ctr" rtl="0">
              <a:spcBef>
                <a:spcPts val="0"/>
              </a:spcBef>
              <a:spcAft>
                <a:spcPts val="0"/>
              </a:spcAft>
              <a:buNone/>
            </a:pPr>
            <a:r>
              <a:rPr lang="en-US" sz="1350" b="1" dirty="0">
                <a:latin typeface="Yu Gothic Light" panose="020B0300000000000000" pitchFamily="34" charset="-128"/>
                <a:ea typeface="Yu Gothic Light" panose="020B0300000000000000" pitchFamily="34" charset="-128"/>
              </a:rPr>
              <a:t>Building trust in the Medi-tech systems was also never successful till date.</a:t>
            </a:r>
            <a:endParaRPr sz="1350" b="1" dirty="0">
              <a:latin typeface="Yu Gothic Light" panose="020B0300000000000000" pitchFamily="34" charset="-128"/>
              <a:ea typeface="Yu Gothic Light" panose="020B0300000000000000" pitchFamily="34" charset="-128"/>
            </a:endParaRPr>
          </a:p>
        </p:txBody>
      </p:sp>
      <p:grpSp>
        <p:nvGrpSpPr>
          <p:cNvPr id="331" name="Google Shape;331;p45"/>
          <p:cNvGrpSpPr/>
          <p:nvPr/>
        </p:nvGrpSpPr>
        <p:grpSpPr>
          <a:xfrm>
            <a:off x="6021875" y="1890034"/>
            <a:ext cx="928994" cy="103075"/>
            <a:chOff x="7346700" y="3106700"/>
            <a:chExt cx="579125" cy="114300"/>
          </a:xfrm>
        </p:grpSpPr>
        <p:sp>
          <p:nvSpPr>
            <p:cNvPr id="332" name="Google Shape;332;p45"/>
            <p:cNvSpPr/>
            <p:nvPr/>
          </p:nvSpPr>
          <p:spPr>
            <a:xfrm>
              <a:off x="7346700" y="3106700"/>
              <a:ext cx="4047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5"/>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4972" y="0"/>
            <a:ext cx="359028" cy="359028"/>
          </a:xfrm>
          <a:prstGeom prst="rect">
            <a:avLst/>
          </a:prstGeom>
          <a:noFill/>
          <a:ln w="9525">
            <a:noFill/>
            <a:miter lim="800000"/>
            <a:headEnd/>
            <a:tailEnd/>
          </a:ln>
          <a:effectLst/>
        </p:spPr>
      </p:pic>
      <p:pic>
        <p:nvPicPr>
          <p:cNvPr id="8" name="Picture 7" descr="DA07A4B1-8756-42E7-A896-B041185B728A-modifi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408432" cy="408432"/>
          </a:xfrm>
          <a:prstGeom prst="rect">
            <a:avLst/>
          </a:prstGeom>
        </p:spPr>
      </p:pic>
      <p:pic>
        <p:nvPicPr>
          <p:cNvPr id="3" name="Picture 2">
            <a:extLst>
              <a:ext uri="{FF2B5EF4-FFF2-40B4-BE49-F238E27FC236}">
                <a16:creationId xmlns:a16="http://schemas.microsoft.com/office/drawing/2014/main" id="{16364794-9610-F380-AB61-C75D46EA0F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272540"/>
            <a:ext cx="5829300" cy="3886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28"/>
                                        </p:tgtEl>
                                        <p:attrNameLst>
                                          <p:attrName>style.visibility</p:attrName>
                                        </p:attrNameLst>
                                      </p:cBhvr>
                                      <p:to>
                                        <p:strVal val="visible"/>
                                      </p:to>
                                    </p:set>
                                    <p:animEffect transition="in" filter="randombar(horizontal)">
                                      <p:cBhvr>
                                        <p:cTn id="7" dur="500"/>
                                        <p:tgtEl>
                                          <p:spTgt spid="328"/>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30">
                                            <p:txEl>
                                              <p:pRg st="0" end="0"/>
                                            </p:txEl>
                                          </p:spTgt>
                                        </p:tgtEl>
                                        <p:attrNameLst>
                                          <p:attrName>style.visibility</p:attrName>
                                        </p:attrNameLst>
                                      </p:cBhvr>
                                      <p:to>
                                        <p:strVal val="visible"/>
                                      </p:to>
                                    </p:set>
                                    <p:animEffect transition="in" filter="fade">
                                      <p:cBhvr>
                                        <p:cTn id="10" dur="1000"/>
                                        <p:tgtEl>
                                          <p:spTgt spid="330">
                                            <p:txEl>
                                              <p:pRg st="0" end="0"/>
                                            </p:txEl>
                                          </p:spTgt>
                                        </p:tgtEl>
                                      </p:cBhvr>
                                    </p:animEffect>
                                    <p:anim calcmode="lin" valueType="num">
                                      <p:cBhvr>
                                        <p:cTn id="11" dur="1000" fill="hold"/>
                                        <p:tgtEl>
                                          <p:spTgt spid="330">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330">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330">
                                            <p:txEl>
                                              <p:pRg st="2" end="2"/>
                                            </p:txEl>
                                          </p:spTgt>
                                        </p:tgtEl>
                                        <p:attrNameLst>
                                          <p:attrName>style.visibility</p:attrName>
                                        </p:attrNameLst>
                                      </p:cBhvr>
                                      <p:to>
                                        <p:strVal val="visible"/>
                                      </p:to>
                                    </p:set>
                                    <p:animEffect transition="in" filter="fade">
                                      <p:cBhvr>
                                        <p:cTn id="15" dur="1000"/>
                                        <p:tgtEl>
                                          <p:spTgt spid="330">
                                            <p:txEl>
                                              <p:pRg st="2" end="2"/>
                                            </p:txEl>
                                          </p:spTgt>
                                        </p:tgtEl>
                                      </p:cBhvr>
                                    </p:animEffect>
                                    <p:anim calcmode="lin" valueType="num">
                                      <p:cBhvr>
                                        <p:cTn id="16" dur="1000" fill="hold"/>
                                        <p:tgtEl>
                                          <p:spTgt spid="330">
                                            <p:txEl>
                                              <p:pRg st="2" end="2"/>
                                            </p:txEl>
                                          </p:spTgt>
                                        </p:tgtEl>
                                        <p:attrNameLst>
                                          <p:attrName>ppt_x</p:attrName>
                                        </p:attrNameLst>
                                      </p:cBhvr>
                                      <p:tavLst>
                                        <p:tav tm="0">
                                          <p:val>
                                            <p:strVal val="#ppt_x"/>
                                          </p:val>
                                        </p:tav>
                                        <p:tav tm="100000">
                                          <p:val>
                                            <p:strVal val="#ppt_x"/>
                                          </p:val>
                                        </p:tav>
                                      </p:tavLst>
                                    </p:anim>
                                    <p:anim calcmode="lin" valueType="num">
                                      <p:cBhvr>
                                        <p:cTn id="17" dur="1000" fill="hold"/>
                                        <p:tgtEl>
                                          <p:spTgt spid="330">
                                            <p:txEl>
                                              <p:pRg st="2" end="2"/>
                                            </p:txEl>
                                          </p:spTgt>
                                        </p:tgtEl>
                                        <p:attrNameLst>
                                          <p:attrName>ppt_y</p:attrName>
                                        </p:attrNameLst>
                                      </p:cBhvr>
                                      <p:tavLst>
                                        <p:tav tm="0">
                                          <p:val>
                                            <p:strVal val="#ppt_y+.1"/>
                                          </p:val>
                                        </p:tav>
                                        <p:tav tm="100000">
                                          <p:val>
                                            <p:strVal val="#ppt_y"/>
                                          </p:val>
                                        </p:tav>
                                      </p:tavLst>
                                    </p:anim>
                                  </p:childTnLst>
                                </p:cTn>
                              </p:par>
                              <p:par>
                                <p:cTn id="18" presetID="16" presetClass="entr" presetSubtype="21"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arn(inVertical)">
                                      <p:cBhvr>
                                        <p:cTn id="2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 grpId="0"/>
      <p:bldP spid="330"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6"/>
          <p:cNvSpPr txBox="1">
            <a:spLocks noGrp="1"/>
          </p:cNvSpPr>
          <p:nvPr>
            <p:ph type="title"/>
          </p:nvPr>
        </p:nvSpPr>
        <p:spPr>
          <a:xfrm>
            <a:off x="1807370" y="1091178"/>
            <a:ext cx="1377280" cy="653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2800" dirty="0"/>
              <a:t>Future</a:t>
            </a:r>
            <a:endParaRPr sz="2800" dirty="0"/>
          </a:p>
        </p:txBody>
      </p:sp>
      <p:sp>
        <p:nvSpPr>
          <p:cNvPr id="339" name="Google Shape;339;p46"/>
          <p:cNvSpPr txBox="1">
            <a:spLocks noGrp="1"/>
          </p:cNvSpPr>
          <p:nvPr>
            <p:ph type="subTitle" idx="1"/>
          </p:nvPr>
        </p:nvSpPr>
        <p:spPr>
          <a:xfrm>
            <a:off x="745387" y="1767222"/>
            <a:ext cx="2437800" cy="228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a:latin typeface="Yu Gothic bold" panose="020B0700000000000000" pitchFamily="34" charset="-128"/>
                <a:ea typeface="Yu Gothic bold" panose="020B0700000000000000" pitchFamily="34" charset="-128"/>
              </a:rPr>
              <a:t>An AI CHATBOT System:</a:t>
            </a:r>
          </a:p>
          <a:p>
            <a:pPr marL="0" lvl="0" indent="0" algn="l"/>
            <a:r>
              <a:rPr lang="en-US" sz="1300" b="1" dirty="0">
                <a:latin typeface="Yu Gothic Light" panose="020B0300000000000000" pitchFamily="34" charset="-128"/>
                <a:ea typeface="Yu Gothic Light" panose="020B0300000000000000" pitchFamily="34" charset="-128"/>
              </a:rPr>
              <a:t>• Collects data of the symptoms of a patient.</a:t>
            </a:r>
          </a:p>
          <a:p>
            <a:pPr marL="0" lvl="0" indent="0" algn="l"/>
            <a:r>
              <a:rPr lang="en-US" sz="1300" b="1" dirty="0">
                <a:latin typeface="Yu Gothic Light" panose="020B0300000000000000" pitchFamily="34" charset="-128"/>
                <a:ea typeface="Yu Gothic Light" panose="020B0300000000000000" pitchFamily="34" charset="-128"/>
              </a:rPr>
              <a:t>• Automatically detects illness</a:t>
            </a:r>
          </a:p>
          <a:p>
            <a:pPr marL="0" lvl="0" indent="0" algn="l"/>
            <a:r>
              <a:rPr lang="en-US" sz="1300" b="1" dirty="0">
                <a:latin typeface="Yu Gothic Light" panose="020B0300000000000000" pitchFamily="34" charset="-128"/>
                <a:ea typeface="Yu Gothic Light" panose="020B0300000000000000" pitchFamily="34" charset="-128"/>
              </a:rPr>
              <a:t>• Sets recommendations about patient’s care.</a:t>
            </a:r>
          </a:p>
          <a:p>
            <a:pPr marL="0" lvl="0" indent="0" algn="l"/>
            <a:r>
              <a:rPr lang="en-US" sz="1300" b="1" dirty="0">
                <a:latin typeface="Yu Gothic Light" panose="020B0300000000000000" pitchFamily="34" charset="-128"/>
                <a:ea typeface="Yu Gothic Light" panose="020B0300000000000000" pitchFamily="34" charset="-128"/>
              </a:rPr>
              <a:t>• Uses algorithms, EMR data to serve accurate solutions.</a:t>
            </a:r>
          </a:p>
          <a:p>
            <a:pPr marL="0" lvl="0" indent="0" algn="l"/>
            <a:r>
              <a:rPr lang="en-US" sz="1300" b="1" dirty="0">
                <a:latin typeface="Yu Gothic Light" panose="020B0300000000000000" pitchFamily="34" charset="-128"/>
                <a:ea typeface="Yu Gothic Light" panose="020B0300000000000000" pitchFamily="34" charset="-128"/>
              </a:rPr>
              <a:t>• Setting up virtual clinic in rural areas with the low cost – high grade checkup.</a:t>
            </a:r>
          </a:p>
          <a:p>
            <a:pPr marL="0" lvl="0" indent="0" algn="l"/>
            <a:r>
              <a:rPr lang="en-US" sz="1300" b="1" dirty="0">
                <a:latin typeface="Yu Gothic Light" panose="020B0300000000000000" pitchFamily="34" charset="-128"/>
                <a:ea typeface="Yu Gothic Light" panose="020B0300000000000000" pitchFamily="34" charset="-128"/>
              </a:rPr>
              <a:t>• Providing immediate assistant 24/7 even in remote areas.</a:t>
            </a:r>
            <a:endParaRPr sz="1300" b="1" dirty="0">
              <a:latin typeface="Yu Gothic Light" panose="020B0300000000000000" pitchFamily="34" charset="-128"/>
              <a:ea typeface="Yu Gothic Light" panose="020B0300000000000000" pitchFamily="34" charset="-128"/>
            </a:endParaRPr>
          </a:p>
        </p:txBody>
      </p:sp>
      <p:grpSp>
        <p:nvGrpSpPr>
          <p:cNvPr id="341" name="Google Shape;341;p46"/>
          <p:cNvGrpSpPr/>
          <p:nvPr/>
        </p:nvGrpSpPr>
        <p:grpSpPr>
          <a:xfrm>
            <a:off x="1807370" y="1657350"/>
            <a:ext cx="1282286" cy="80382"/>
            <a:chOff x="6924300" y="3106700"/>
            <a:chExt cx="1001525" cy="114300"/>
          </a:xfrm>
        </p:grpSpPr>
        <p:sp>
          <p:nvSpPr>
            <p:cNvPr id="342" name="Google Shape;342;p46"/>
            <p:cNvSpPr/>
            <p:nvPr/>
          </p:nvSpPr>
          <p:spPr>
            <a:xfrm>
              <a:off x="6924300" y="3106700"/>
              <a:ext cx="8271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6"/>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4972" y="0"/>
            <a:ext cx="359028" cy="359028"/>
          </a:xfrm>
          <a:prstGeom prst="rect">
            <a:avLst/>
          </a:prstGeom>
          <a:noFill/>
          <a:ln w="9525">
            <a:noFill/>
            <a:miter lim="800000"/>
            <a:headEnd/>
            <a:tailEnd/>
          </a:ln>
          <a:effectLst/>
        </p:spPr>
      </p:pic>
      <p:pic>
        <p:nvPicPr>
          <p:cNvPr id="8" name="Picture 7" descr="DA07A4B1-8756-42E7-A896-B041185B728A-modifi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408432" cy="408432"/>
          </a:xfrm>
          <a:prstGeom prst="rect">
            <a:avLst/>
          </a:prstGeom>
        </p:spPr>
      </p:pic>
      <p:pic>
        <p:nvPicPr>
          <p:cNvPr id="3" name="Picture 2">
            <a:extLst>
              <a:ext uri="{FF2B5EF4-FFF2-40B4-BE49-F238E27FC236}">
                <a16:creationId xmlns:a16="http://schemas.microsoft.com/office/drawing/2014/main" id="{8AF0D502-208A-2EB5-1D8B-9D1A295B4E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9842" y="800100"/>
            <a:ext cx="4483489" cy="370572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38"/>
                                        </p:tgtEl>
                                        <p:attrNameLst>
                                          <p:attrName>style.visibility</p:attrName>
                                        </p:attrNameLst>
                                      </p:cBhvr>
                                      <p:to>
                                        <p:strVal val="visible"/>
                                      </p:to>
                                    </p:set>
                                    <p:animEffect transition="in" filter="randombar(horizontal)">
                                      <p:cBhvr>
                                        <p:cTn id="7" dur="1000"/>
                                        <p:tgtEl>
                                          <p:spTgt spid="338"/>
                                        </p:tgtEl>
                                      </p:cBhvr>
                                    </p:animEffect>
                                  </p:childTnLst>
                                </p:cTn>
                              </p:par>
                              <p:par>
                                <p:cTn id="8" presetID="10" presetClass="entr" presetSubtype="0" fill="hold" grpId="0" nodeType="withEffect">
                                  <p:stCondLst>
                                    <p:cond delay="900"/>
                                  </p:stCondLst>
                                  <p:childTnLst>
                                    <p:set>
                                      <p:cBhvr>
                                        <p:cTn id="9" dur="1" fill="hold">
                                          <p:stCondLst>
                                            <p:cond delay="0"/>
                                          </p:stCondLst>
                                        </p:cTn>
                                        <p:tgtEl>
                                          <p:spTgt spid="339">
                                            <p:txEl>
                                              <p:pRg st="0" end="0"/>
                                            </p:txEl>
                                          </p:spTgt>
                                        </p:tgtEl>
                                        <p:attrNameLst>
                                          <p:attrName>style.visibility</p:attrName>
                                        </p:attrNameLst>
                                      </p:cBhvr>
                                      <p:to>
                                        <p:strVal val="visible"/>
                                      </p:to>
                                    </p:set>
                                    <p:animEffect transition="in" filter="fade">
                                      <p:cBhvr>
                                        <p:cTn id="10" dur="500"/>
                                        <p:tgtEl>
                                          <p:spTgt spid="339">
                                            <p:txEl>
                                              <p:pRg st="0" end="0"/>
                                            </p:txEl>
                                          </p:spTgt>
                                        </p:tgtEl>
                                      </p:cBhvr>
                                    </p:animEffect>
                                  </p:childTnLst>
                                </p:cTn>
                              </p:par>
                              <p:par>
                                <p:cTn id="11" presetID="10" presetClass="entr" presetSubtype="0" fill="hold" grpId="0" nodeType="withEffect">
                                  <p:stCondLst>
                                    <p:cond delay="1400"/>
                                  </p:stCondLst>
                                  <p:childTnLst>
                                    <p:set>
                                      <p:cBhvr>
                                        <p:cTn id="12" dur="1" fill="hold">
                                          <p:stCondLst>
                                            <p:cond delay="0"/>
                                          </p:stCondLst>
                                        </p:cTn>
                                        <p:tgtEl>
                                          <p:spTgt spid="339">
                                            <p:txEl>
                                              <p:pRg st="1" end="1"/>
                                            </p:txEl>
                                          </p:spTgt>
                                        </p:tgtEl>
                                        <p:attrNameLst>
                                          <p:attrName>style.visibility</p:attrName>
                                        </p:attrNameLst>
                                      </p:cBhvr>
                                      <p:to>
                                        <p:strVal val="visible"/>
                                      </p:to>
                                    </p:set>
                                    <p:animEffect transition="in" filter="fade">
                                      <p:cBhvr>
                                        <p:cTn id="13" dur="500"/>
                                        <p:tgtEl>
                                          <p:spTgt spid="339">
                                            <p:txEl>
                                              <p:pRg st="1" end="1"/>
                                            </p:txEl>
                                          </p:spTgt>
                                        </p:tgtEl>
                                      </p:cBhvr>
                                    </p:animEffect>
                                  </p:childTnLst>
                                </p:cTn>
                              </p:par>
                              <p:par>
                                <p:cTn id="14" presetID="10" presetClass="entr" presetSubtype="0" fill="hold" grpId="0" nodeType="withEffect">
                                  <p:stCondLst>
                                    <p:cond delay="1800"/>
                                  </p:stCondLst>
                                  <p:childTnLst>
                                    <p:set>
                                      <p:cBhvr>
                                        <p:cTn id="15" dur="1" fill="hold">
                                          <p:stCondLst>
                                            <p:cond delay="0"/>
                                          </p:stCondLst>
                                        </p:cTn>
                                        <p:tgtEl>
                                          <p:spTgt spid="339">
                                            <p:txEl>
                                              <p:pRg st="2" end="2"/>
                                            </p:txEl>
                                          </p:spTgt>
                                        </p:tgtEl>
                                        <p:attrNameLst>
                                          <p:attrName>style.visibility</p:attrName>
                                        </p:attrNameLst>
                                      </p:cBhvr>
                                      <p:to>
                                        <p:strVal val="visible"/>
                                      </p:to>
                                    </p:set>
                                    <p:animEffect transition="in" filter="fade">
                                      <p:cBhvr>
                                        <p:cTn id="16" dur="500"/>
                                        <p:tgtEl>
                                          <p:spTgt spid="339">
                                            <p:txEl>
                                              <p:pRg st="2" end="2"/>
                                            </p:txEl>
                                          </p:spTgt>
                                        </p:tgtEl>
                                      </p:cBhvr>
                                    </p:animEffect>
                                  </p:childTnLst>
                                </p:cTn>
                              </p:par>
                              <p:par>
                                <p:cTn id="17" presetID="10" presetClass="entr" presetSubtype="0" fill="hold" grpId="0" nodeType="withEffect">
                                  <p:stCondLst>
                                    <p:cond delay="1800"/>
                                  </p:stCondLst>
                                  <p:childTnLst>
                                    <p:set>
                                      <p:cBhvr>
                                        <p:cTn id="18" dur="1" fill="hold">
                                          <p:stCondLst>
                                            <p:cond delay="0"/>
                                          </p:stCondLst>
                                        </p:cTn>
                                        <p:tgtEl>
                                          <p:spTgt spid="339">
                                            <p:txEl>
                                              <p:pRg st="3" end="3"/>
                                            </p:txEl>
                                          </p:spTgt>
                                        </p:tgtEl>
                                        <p:attrNameLst>
                                          <p:attrName>style.visibility</p:attrName>
                                        </p:attrNameLst>
                                      </p:cBhvr>
                                      <p:to>
                                        <p:strVal val="visible"/>
                                      </p:to>
                                    </p:set>
                                    <p:animEffect transition="in" filter="fade">
                                      <p:cBhvr>
                                        <p:cTn id="19" dur="500"/>
                                        <p:tgtEl>
                                          <p:spTgt spid="339">
                                            <p:txEl>
                                              <p:pRg st="3" end="3"/>
                                            </p:txEl>
                                          </p:spTgt>
                                        </p:tgtEl>
                                      </p:cBhvr>
                                    </p:animEffect>
                                  </p:childTnLst>
                                </p:cTn>
                              </p:par>
                              <p:par>
                                <p:cTn id="20" presetID="10" presetClass="entr" presetSubtype="0" fill="hold" grpId="0" nodeType="withEffect">
                                  <p:stCondLst>
                                    <p:cond delay="2100"/>
                                  </p:stCondLst>
                                  <p:childTnLst>
                                    <p:set>
                                      <p:cBhvr>
                                        <p:cTn id="21" dur="1" fill="hold">
                                          <p:stCondLst>
                                            <p:cond delay="0"/>
                                          </p:stCondLst>
                                        </p:cTn>
                                        <p:tgtEl>
                                          <p:spTgt spid="339">
                                            <p:txEl>
                                              <p:pRg st="4" end="4"/>
                                            </p:txEl>
                                          </p:spTgt>
                                        </p:tgtEl>
                                        <p:attrNameLst>
                                          <p:attrName>style.visibility</p:attrName>
                                        </p:attrNameLst>
                                      </p:cBhvr>
                                      <p:to>
                                        <p:strVal val="visible"/>
                                      </p:to>
                                    </p:set>
                                    <p:animEffect transition="in" filter="fade">
                                      <p:cBhvr>
                                        <p:cTn id="22" dur="500"/>
                                        <p:tgtEl>
                                          <p:spTgt spid="339">
                                            <p:txEl>
                                              <p:pRg st="4" end="4"/>
                                            </p:txEl>
                                          </p:spTgt>
                                        </p:tgtEl>
                                      </p:cBhvr>
                                    </p:animEffect>
                                  </p:childTnLst>
                                </p:cTn>
                              </p:par>
                              <p:par>
                                <p:cTn id="23" presetID="10" presetClass="entr" presetSubtype="0" fill="hold" grpId="0" nodeType="withEffect">
                                  <p:stCondLst>
                                    <p:cond delay="2500"/>
                                  </p:stCondLst>
                                  <p:childTnLst>
                                    <p:set>
                                      <p:cBhvr>
                                        <p:cTn id="24" dur="1" fill="hold">
                                          <p:stCondLst>
                                            <p:cond delay="0"/>
                                          </p:stCondLst>
                                        </p:cTn>
                                        <p:tgtEl>
                                          <p:spTgt spid="339">
                                            <p:txEl>
                                              <p:pRg st="5" end="5"/>
                                            </p:txEl>
                                          </p:spTgt>
                                        </p:tgtEl>
                                        <p:attrNameLst>
                                          <p:attrName>style.visibility</p:attrName>
                                        </p:attrNameLst>
                                      </p:cBhvr>
                                      <p:to>
                                        <p:strVal val="visible"/>
                                      </p:to>
                                    </p:set>
                                    <p:animEffect transition="in" filter="fade">
                                      <p:cBhvr>
                                        <p:cTn id="25" dur="500"/>
                                        <p:tgtEl>
                                          <p:spTgt spid="339">
                                            <p:txEl>
                                              <p:pRg st="5" end="5"/>
                                            </p:txEl>
                                          </p:spTgt>
                                        </p:tgtEl>
                                      </p:cBhvr>
                                    </p:animEffect>
                                  </p:childTnLst>
                                </p:cTn>
                              </p:par>
                              <p:par>
                                <p:cTn id="26" presetID="10" presetClass="entr" presetSubtype="0" fill="hold" grpId="0" nodeType="withEffect">
                                  <p:stCondLst>
                                    <p:cond delay="2500"/>
                                  </p:stCondLst>
                                  <p:childTnLst>
                                    <p:set>
                                      <p:cBhvr>
                                        <p:cTn id="27" dur="1" fill="hold">
                                          <p:stCondLst>
                                            <p:cond delay="0"/>
                                          </p:stCondLst>
                                        </p:cTn>
                                        <p:tgtEl>
                                          <p:spTgt spid="339">
                                            <p:txEl>
                                              <p:pRg st="6" end="6"/>
                                            </p:txEl>
                                          </p:spTgt>
                                        </p:tgtEl>
                                        <p:attrNameLst>
                                          <p:attrName>style.visibility</p:attrName>
                                        </p:attrNameLst>
                                      </p:cBhvr>
                                      <p:to>
                                        <p:strVal val="visible"/>
                                      </p:to>
                                    </p:set>
                                    <p:animEffect transition="in" filter="fade">
                                      <p:cBhvr>
                                        <p:cTn id="28" dur="500"/>
                                        <p:tgtEl>
                                          <p:spTgt spid="33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 grpId="0"/>
      <p:bldP spid="339"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7"/>
          <p:cNvSpPr txBox="1">
            <a:spLocks noGrp="1"/>
          </p:cNvSpPr>
          <p:nvPr>
            <p:ph type="title"/>
          </p:nvPr>
        </p:nvSpPr>
        <p:spPr>
          <a:xfrm>
            <a:off x="720000" y="540000"/>
            <a:ext cx="7704000" cy="477600"/>
          </a:xfrm>
          <a:prstGeom prst="rect">
            <a:avLst/>
          </a:prstGeom>
          <a:solidFill>
            <a:srgbClr val="000000">
              <a:alpha val="67590"/>
            </a:srgb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n" dirty="0"/>
              <a:t>Major  </a:t>
            </a:r>
            <a:r>
              <a:rPr lang="en" dirty="0">
                <a:solidFill>
                  <a:schemeClr val="lt1"/>
                </a:solidFill>
              </a:rPr>
              <a:t>requirements</a:t>
            </a:r>
            <a:endParaRPr>
              <a:solidFill>
                <a:schemeClr val="lt1"/>
              </a:solidFill>
            </a:endParaRPr>
          </a:p>
        </p:txBody>
      </p:sp>
      <p:grpSp>
        <p:nvGrpSpPr>
          <p:cNvPr id="353" name="Google Shape;353;p47"/>
          <p:cNvGrpSpPr/>
          <p:nvPr/>
        </p:nvGrpSpPr>
        <p:grpSpPr>
          <a:xfrm>
            <a:off x="713150" y="1090100"/>
            <a:ext cx="7717800" cy="114325"/>
            <a:chOff x="208025" y="3106700"/>
            <a:chExt cx="7717800" cy="114325"/>
          </a:xfrm>
        </p:grpSpPr>
        <p:sp>
          <p:nvSpPr>
            <p:cNvPr id="354" name="Google Shape;354;p47"/>
            <p:cNvSpPr/>
            <p:nvPr/>
          </p:nvSpPr>
          <p:spPr>
            <a:xfrm>
              <a:off x="208025" y="3106725"/>
              <a:ext cx="75435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7"/>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4972" y="0"/>
            <a:ext cx="359028" cy="359028"/>
          </a:xfrm>
          <a:prstGeom prst="rect">
            <a:avLst/>
          </a:prstGeom>
          <a:noFill/>
          <a:ln w="9525">
            <a:noFill/>
            <a:miter lim="800000"/>
            <a:headEnd/>
            <a:tailEnd/>
          </a:ln>
          <a:effectLst/>
        </p:spPr>
      </p:pic>
      <p:sp>
        <p:nvSpPr>
          <p:cNvPr id="7" name="Google Shape;278;p40"/>
          <p:cNvSpPr txBox="1">
            <a:spLocks/>
          </p:cNvSpPr>
          <p:nvPr/>
        </p:nvSpPr>
        <p:spPr>
          <a:xfrm>
            <a:off x="7386319" y="516793"/>
            <a:ext cx="914107" cy="529687"/>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chemeClr val="dk1"/>
              </a:buClr>
              <a:buSzPts val="4800"/>
              <a:buFont typeface="Staatliches"/>
              <a:buNone/>
              <a:tabLst/>
              <a:defRPr/>
            </a:pPr>
            <a:r>
              <a:rPr kumimoji="0" lang="en" sz="4000" b="0" i="0" u="none" strike="noStrike" kern="0" cap="none" spc="0" normalizeH="0" baseline="0" noProof="0" dirty="0">
                <a:ln>
                  <a:noFill/>
                </a:ln>
                <a:solidFill>
                  <a:schemeClr val="dk2"/>
                </a:solidFill>
                <a:effectLst/>
                <a:uLnTx/>
                <a:uFillTx/>
                <a:latin typeface="Staatliches"/>
                <a:ea typeface="Staatliches"/>
                <a:cs typeface="Staatliches"/>
                <a:sym typeface="Staatliches"/>
              </a:rPr>
              <a:t>02</a:t>
            </a:r>
          </a:p>
        </p:txBody>
      </p:sp>
      <p:pic>
        <p:nvPicPr>
          <p:cNvPr id="8" name="Picture 7" descr="DA07A4B1-8756-42E7-A896-B041185B728A-modifi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408432" cy="408432"/>
          </a:xfrm>
          <a:prstGeom prst="rect">
            <a:avLst/>
          </a:prstGeom>
        </p:spPr>
      </p:pic>
      <p:sp>
        <p:nvSpPr>
          <p:cNvPr id="3" name="TextBox 2">
            <a:extLst>
              <a:ext uri="{FF2B5EF4-FFF2-40B4-BE49-F238E27FC236}">
                <a16:creationId xmlns:a16="http://schemas.microsoft.com/office/drawing/2014/main" id="{2CEB5E86-58B4-54FA-EDB0-8F2DF65B68EA}"/>
              </a:ext>
            </a:extLst>
          </p:cNvPr>
          <p:cNvSpPr txBox="1"/>
          <p:nvPr/>
        </p:nvSpPr>
        <p:spPr>
          <a:xfrm>
            <a:off x="1300628" y="2401481"/>
            <a:ext cx="2344439" cy="1323439"/>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IN" b="1" dirty="0">
                <a:solidFill>
                  <a:schemeClr val="tx1"/>
                </a:solidFill>
                <a:latin typeface="Yu Gothic bold" panose="020B0700000000000000" pitchFamily="34" charset="-128"/>
                <a:ea typeface="Yu Gothic bold" panose="020B0700000000000000" pitchFamily="34" charset="-128"/>
              </a:rPr>
              <a:t>Huge Database of:</a:t>
            </a:r>
          </a:p>
          <a:p>
            <a:pPr marL="285750" lvl="6" indent="-285750">
              <a:buClr>
                <a:schemeClr val="tx1"/>
              </a:buClr>
              <a:buFont typeface="Wingdings" panose="05000000000000000000" pitchFamily="2" charset="2"/>
              <a:buChar char="Ø"/>
            </a:pPr>
            <a:r>
              <a:rPr lang="en-IN" sz="1300" b="1" dirty="0">
                <a:solidFill>
                  <a:schemeClr val="tx1"/>
                </a:solidFill>
                <a:latin typeface="Yu Gothic Light" panose="020B0300000000000000" pitchFamily="34" charset="-128"/>
                <a:ea typeface="Yu Gothic Light" panose="020B0300000000000000" pitchFamily="34" charset="-128"/>
              </a:rPr>
              <a:t>Symptoms</a:t>
            </a:r>
          </a:p>
          <a:p>
            <a:pPr marL="285750" lvl="6" indent="-285750">
              <a:buClr>
                <a:schemeClr val="tx1"/>
              </a:buClr>
              <a:buFont typeface="Wingdings" panose="05000000000000000000" pitchFamily="2" charset="2"/>
              <a:buChar char="Ø"/>
            </a:pPr>
            <a:r>
              <a:rPr lang="en-IN" sz="1300" b="1" dirty="0">
                <a:solidFill>
                  <a:schemeClr val="tx1"/>
                </a:solidFill>
                <a:latin typeface="Yu Gothic Light" panose="020B0300000000000000" pitchFamily="34" charset="-128"/>
                <a:ea typeface="Yu Gothic Light" panose="020B0300000000000000" pitchFamily="34" charset="-128"/>
              </a:rPr>
              <a:t>Diseases</a:t>
            </a:r>
          </a:p>
          <a:p>
            <a:pPr marL="285750" lvl="6" indent="-285750">
              <a:buClr>
                <a:schemeClr val="tx1"/>
              </a:buClr>
              <a:buFont typeface="Wingdings" panose="05000000000000000000" pitchFamily="2" charset="2"/>
              <a:buChar char="Ø"/>
            </a:pPr>
            <a:r>
              <a:rPr lang="en-IN" sz="1300" b="1" dirty="0">
                <a:solidFill>
                  <a:schemeClr val="tx1"/>
                </a:solidFill>
                <a:latin typeface="Yu Gothic Light" panose="020B0300000000000000" pitchFamily="34" charset="-128"/>
                <a:ea typeface="Yu Gothic Light" panose="020B0300000000000000" pitchFamily="34" charset="-128"/>
              </a:rPr>
              <a:t>Remedies</a:t>
            </a:r>
          </a:p>
          <a:p>
            <a:pPr marL="285750" lvl="6" indent="-285750">
              <a:buClr>
                <a:schemeClr val="tx1"/>
              </a:buClr>
              <a:buFont typeface="Wingdings" panose="05000000000000000000" pitchFamily="2" charset="2"/>
              <a:buChar char="Ø"/>
            </a:pPr>
            <a:r>
              <a:rPr lang="en-IN" sz="1300" b="1" dirty="0">
                <a:solidFill>
                  <a:schemeClr val="tx1"/>
                </a:solidFill>
                <a:latin typeface="Yu Gothic Light" panose="020B0300000000000000" pitchFamily="34" charset="-128"/>
                <a:ea typeface="Yu Gothic Light" panose="020B0300000000000000" pitchFamily="34" charset="-128"/>
              </a:rPr>
              <a:t>Possible cures</a:t>
            </a:r>
          </a:p>
          <a:p>
            <a:pPr marL="285750" indent="-285750">
              <a:buClr>
                <a:schemeClr val="tx1"/>
              </a:buClr>
              <a:buFont typeface="Arial" panose="020B0604020202020204" pitchFamily="34" charset="0"/>
              <a:buChar char="•"/>
            </a:pPr>
            <a:endParaRPr lang="en-IN" b="1" dirty="0">
              <a:solidFill>
                <a:schemeClr val="tx1"/>
              </a:solidFill>
              <a:latin typeface="Yu Gothic Light" panose="020B0300000000000000" pitchFamily="34" charset="-128"/>
              <a:ea typeface="Yu Gothic Light" panose="020B0300000000000000" pitchFamily="34" charset="-128"/>
            </a:endParaRPr>
          </a:p>
        </p:txBody>
      </p:sp>
      <p:sp>
        <p:nvSpPr>
          <p:cNvPr id="4" name="TextBox 3">
            <a:extLst>
              <a:ext uri="{FF2B5EF4-FFF2-40B4-BE49-F238E27FC236}">
                <a16:creationId xmlns:a16="http://schemas.microsoft.com/office/drawing/2014/main" id="{F33CD7CD-2563-2A45-E134-096E4EF91884}"/>
              </a:ext>
            </a:extLst>
          </p:cNvPr>
          <p:cNvSpPr txBox="1"/>
          <p:nvPr/>
        </p:nvSpPr>
        <p:spPr>
          <a:xfrm>
            <a:off x="5063164" y="2324510"/>
            <a:ext cx="2494923" cy="1292662"/>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IN" sz="1300" b="1" dirty="0">
                <a:solidFill>
                  <a:schemeClr val="tx1"/>
                </a:solidFill>
                <a:latin typeface="Yu Gothic Light" panose="020B0300000000000000" pitchFamily="34" charset="-128"/>
                <a:ea typeface="Yu Gothic Light" panose="020B0300000000000000" pitchFamily="34" charset="-128"/>
              </a:rPr>
              <a:t>Medical license</a:t>
            </a:r>
          </a:p>
          <a:p>
            <a:pPr marL="285750" indent="-285750">
              <a:buClr>
                <a:schemeClr val="tx1"/>
              </a:buClr>
              <a:buFont typeface="Arial" panose="020B0604020202020204" pitchFamily="34" charset="0"/>
              <a:buChar char="•"/>
            </a:pPr>
            <a:r>
              <a:rPr lang="en-IN" sz="1300" b="1" dirty="0">
                <a:solidFill>
                  <a:schemeClr val="tx1"/>
                </a:solidFill>
                <a:latin typeface="Yu Gothic Light" panose="020B0300000000000000" pitchFamily="34" charset="-128"/>
                <a:ea typeface="Yu Gothic Light" panose="020B0300000000000000" pitchFamily="34" charset="-128"/>
              </a:rPr>
              <a:t>Clinical validation of the database</a:t>
            </a:r>
          </a:p>
          <a:p>
            <a:pPr marL="285750" indent="-285750">
              <a:buClr>
                <a:schemeClr val="tx1"/>
              </a:buClr>
              <a:buFont typeface="Arial" panose="020B0604020202020204" pitchFamily="34" charset="0"/>
              <a:buChar char="•"/>
            </a:pPr>
            <a:r>
              <a:rPr lang="en-IN" sz="1300" b="1" dirty="0">
                <a:solidFill>
                  <a:schemeClr val="tx1"/>
                </a:solidFill>
                <a:latin typeface="Yu Gothic Light" panose="020B0300000000000000" pitchFamily="34" charset="-128"/>
                <a:ea typeface="Yu Gothic Light" panose="020B0300000000000000" pitchFamily="34" charset="-128"/>
              </a:rPr>
              <a:t>Developers frequent updating of AI for more precise solutions</a:t>
            </a:r>
          </a:p>
        </p:txBody>
      </p:sp>
      <p:pic>
        <p:nvPicPr>
          <p:cNvPr id="5" name="Picture 4">
            <a:extLst>
              <a:ext uri="{FF2B5EF4-FFF2-40B4-BE49-F238E27FC236}">
                <a16:creationId xmlns:a16="http://schemas.microsoft.com/office/drawing/2014/main" id="{FE64FAA9-FDBA-39DF-210F-DE87793FF39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2925415" y="2656635"/>
            <a:ext cx="1646585" cy="1645453"/>
          </a:xfrm>
          <a:prstGeom prst="rect">
            <a:avLst/>
          </a:prstGeom>
        </p:spPr>
      </p:pic>
      <p:pic>
        <p:nvPicPr>
          <p:cNvPr id="10" name="Picture 9">
            <a:extLst>
              <a:ext uri="{FF2B5EF4-FFF2-40B4-BE49-F238E27FC236}">
                <a16:creationId xmlns:a16="http://schemas.microsoft.com/office/drawing/2014/main" id="{6BA19627-792C-4174-3D7C-37EA884868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5182" y="2770286"/>
            <a:ext cx="1646585" cy="15659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48"/>
                                        </p:tgtEl>
                                        <p:attrNameLst>
                                          <p:attrName>style.visibility</p:attrName>
                                        </p:attrNameLst>
                                      </p:cBhvr>
                                      <p:to>
                                        <p:strVal val="visible"/>
                                      </p:to>
                                    </p:set>
                                    <p:animEffect transition="in" filter="randombar(horizontal)">
                                      <p:cBhvr>
                                        <p:cTn id="7" dur="1000"/>
                                        <p:tgtEl>
                                          <p:spTgt spid="348"/>
                                        </p:tgtEl>
                                      </p:cBhvr>
                                    </p:animEffect>
                                  </p:childTnLst>
                                </p:cTn>
                              </p:par>
                              <p:par>
                                <p:cTn id="8" presetID="3" presetClass="entr" presetSubtype="10" fill="hold" grpId="0" nodeType="withEffect">
                                  <p:stCondLst>
                                    <p:cond delay="90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par>
                                <p:cTn id="11" presetID="3" presetClass="entr" presetSubtype="10" fill="hold" grpId="0" nodeType="withEffect">
                                  <p:stCondLst>
                                    <p:cond delay="130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 grpId="0" animBg="1"/>
      <p:bldP spid="3"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1"/>
          <p:cNvSpPr txBox="1">
            <a:spLocks noGrp="1"/>
          </p:cNvSpPr>
          <p:nvPr>
            <p:ph type="title"/>
          </p:nvPr>
        </p:nvSpPr>
        <p:spPr>
          <a:xfrm>
            <a:off x="720000" y="540000"/>
            <a:ext cx="7704000" cy="477600"/>
          </a:xfrm>
          <a:prstGeom prst="rect">
            <a:avLst/>
          </a:prstGeom>
          <a:solidFill>
            <a:srgbClr val="000000">
              <a:alpha val="67590"/>
            </a:srgb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Project </a:t>
            </a:r>
            <a:r>
              <a:rPr lang="en" dirty="0">
                <a:solidFill>
                  <a:schemeClr val="lt1"/>
                </a:solidFill>
              </a:rPr>
              <a:t>goals</a:t>
            </a:r>
            <a:endParaRPr dirty="0">
              <a:solidFill>
                <a:schemeClr val="lt1"/>
              </a:solidFill>
            </a:endParaRPr>
          </a:p>
        </p:txBody>
      </p:sp>
      <p:grpSp>
        <p:nvGrpSpPr>
          <p:cNvPr id="404" name="Google Shape;404;p51"/>
          <p:cNvGrpSpPr/>
          <p:nvPr/>
        </p:nvGrpSpPr>
        <p:grpSpPr>
          <a:xfrm>
            <a:off x="720000" y="1266478"/>
            <a:ext cx="7717800" cy="114325"/>
            <a:chOff x="208025" y="3106700"/>
            <a:chExt cx="7717800" cy="114325"/>
          </a:xfrm>
        </p:grpSpPr>
        <p:sp>
          <p:nvSpPr>
            <p:cNvPr id="405" name="Google Shape;405;p51"/>
            <p:cNvSpPr/>
            <p:nvPr/>
          </p:nvSpPr>
          <p:spPr>
            <a:xfrm>
              <a:off x="208025" y="3106725"/>
              <a:ext cx="75435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1"/>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78;p40"/>
          <p:cNvSpPr txBox="1">
            <a:spLocks/>
          </p:cNvSpPr>
          <p:nvPr/>
        </p:nvSpPr>
        <p:spPr>
          <a:xfrm>
            <a:off x="7498079" y="520857"/>
            <a:ext cx="808443" cy="515463"/>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chemeClr val="dk1"/>
              </a:buClr>
              <a:buSzPts val="4800"/>
              <a:buFont typeface="Staatliches"/>
              <a:buNone/>
              <a:tabLst/>
              <a:defRPr/>
            </a:pPr>
            <a:r>
              <a:rPr kumimoji="0" lang="en" sz="4000" b="0" i="0" u="none" strike="noStrike" kern="0" cap="none" spc="0" normalizeH="0" baseline="0" noProof="0" dirty="0">
                <a:ln>
                  <a:noFill/>
                </a:ln>
                <a:solidFill>
                  <a:schemeClr val="dk2"/>
                </a:solidFill>
                <a:effectLst/>
                <a:uLnTx/>
                <a:uFillTx/>
                <a:latin typeface="Staatliches"/>
                <a:ea typeface="Staatliches"/>
                <a:cs typeface="Staatliches"/>
                <a:sym typeface="Staatliches"/>
              </a:rPr>
              <a:t>03</a:t>
            </a:r>
          </a:p>
        </p:txBody>
      </p:sp>
      <p:pic>
        <p:nvPicPr>
          <p:cNvPr id="7" name="Picture 6" descr="DA07A4B1-8756-42E7-A896-B041185B728A-modifi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08432" cy="408432"/>
          </a:xfrm>
          <a:prstGeom prst="rect">
            <a:avLst/>
          </a:prstGeom>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4972" y="0"/>
            <a:ext cx="359028" cy="359028"/>
          </a:xfrm>
          <a:prstGeom prst="rect">
            <a:avLst/>
          </a:prstGeom>
          <a:noFill/>
          <a:ln w="9525">
            <a:noFill/>
            <a:miter lim="800000"/>
            <a:headEnd/>
            <a:tailEnd/>
          </a:ln>
          <a:effectLst/>
        </p:spPr>
      </p:pic>
      <p:sp>
        <p:nvSpPr>
          <p:cNvPr id="2" name="TextBox 1">
            <a:extLst>
              <a:ext uri="{FF2B5EF4-FFF2-40B4-BE49-F238E27FC236}">
                <a16:creationId xmlns:a16="http://schemas.microsoft.com/office/drawing/2014/main" id="{E17B6341-482C-A579-13E1-4259E01D66C8}"/>
              </a:ext>
            </a:extLst>
          </p:cNvPr>
          <p:cNvSpPr txBox="1"/>
          <p:nvPr/>
        </p:nvSpPr>
        <p:spPr>
          <a:xfrm>
            <a:off x="1164436" y="1990139"/>
            <a:ext cx="6136481" cy="2462213"/>
          </a:xfrm>
          <a:prstGeom prst="rect">
            <a:avLst/>
          </a:prstGeom>
          <a:noFill/>
        </p:spPr>
        <p:txBody>
          <a:bodyPr wrap="square" rtlCol="0">
            <a:spAutoFit/>
          </a:bodyPr>
          <a:lstStyle/>
          <a:p>
            <a:r>
              <a:rPr lang="en-IN" dirty="0">
                <a:solidFill>
                  <a:schemeClr val="tx1"/>
                </a:solidFill>
              </a:rPr>
              <a:t>Our main goal is going to be to introduce all time self assistance so that even when doctors  are not available an individual can receive an accurate cure. </a:t>
            </a:r>
          </a:p>
          <a:p>
            <a:r>
              <a:rPr lang="en-IN" dirty="0">
                <a:solidFill>
                  <a:schemeClr val="tx1"/>
                </a:solidFill>
              </a:rPr>
              <a:t> - To provide relief and confidence to an individual.</a:t>
            </a:r>
          </a:p>
          <a:p>
            <a:r>
              <a:rPr lang="en-IN" dirty="0">
                <a:solidFill>
                  <a:schemeClr val="tx1"/>
                </a:solidFill>
              </a:rPr>
              <a:t> - Introduce symptom check and diagnosis solution so that a person can elaborate on what they want to discuss about.</a:t>
            </a:r>
          </a:p>
          <a:p>
            <a:r>
              <a:rPr lang="en-IN" dirty="0">
                <a:solidFill>
                  <a:schemeClr val="tx1"/>
                </a:solidFill>
              </a:rPr>
              <a:t> - To make an algorithmic treatment database with a million data into deep learning and algorithms into most appropriate treatment and care.</a:t>
            </a:r>
          </a:p>
          <a:p>
            <a:r>
              <a:rPr lang="en-IN" dirty="0">
                <a:solidFill>
                  <a:schemeClr val="tx1"/>
                </a:solidFill>
              </a:rPr>
              <a:t> - To reach out to people in the remote areas with the best treatment possible in the least cost available.</a:t>
            </a:r>
          </a:p>
          <a:p>
            <a:endParaRPr lang="en-IN" dirty="0">
              <a:solidFill>
                <a:schemeClr val="tx1"/>
              </a:solidFill>
            </a:endParaRPr>
          </a:p>
        </p:txBody>
      </p:sp>
      <p:pic>
        <p:nvPicPr>
          <p:cNvPr id="4" name="Picture 3">
            <a:extLst>
              <a:ext uri="{FF2B5EF4-FFF2-40B4-BE49-F238E27FC236}">
                <a16:creationId xmlns:a16="http://schemas.microsoft.com/office/drawing/2014/main" id="{5CB47E00-C77C-95A9-8028-40275261C2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56298" y="3214687"/>
            <a:ext cx="1801100" cy="161705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95"/>
                                        </p:tgtEl>
                                        <p:attrNameLst>
                                          <p:attrName>style.visibility</p:attrName>
                                        </p:attrNameLst>
                                      </p:cBhvr>
                                      <p:to>
                                        <p:strVal val="visible"/>
                                      </p:to>
                                    </p:set>
                                    <p:animEffect transition="in" filter="randombar(horizontal)">
                                      <p:cBhvr>
                                        <p:cTn id="7" dur="1000"/>
                                        <p:tgtEl>
                                          <p:spTgt spid="395"/>
                                        </p:tgtEl>
                                      </p:cBhvr>
                                    </p:animEffect>
                                  </p:childTnLst>
                                </p:cTn>
                              </p:par>
                              <p:par>
                                <p:cTn id="8" presetID="10" presetClass="entr" presetSubtype="0" fill="hold" grpId="0" nodeType="withEffect">
                                  <p:stCondLst>
                                    <p:cond delay="6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900"/>
                                        <p:tgtEl>
                                          <p:spTgt spid="2"/>
                                        </p:tgtEl>
                                      </p:cBhvr>
                                    </p:animEffect>
                                  </p:childTnLst>
                                </p:cTn>
                              </p:par>
                              <p:par>
                                <p:cTn id="11" presetID="53" presetClass="entr" presetSubtype="16" fill="hold" nodeType="withEffect">
                                  <p:stCondLst>
                                    <p:cond delay="60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5" grpId="0" animBg="1"/>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30577-65F9-5051-4ACD-00FA2F39DCF4}"/>
              </a:ext>
            </a:extLst>
          </p:cNvPr>
          <p:cNvSpPr>
            <a:spLocks noGrp="1"/>
          </p:cNvSpPr>
          <p:nvPr>
            <p:ph type="title"/>
          </p:nvPr>
        </p:nvSpPr>
        <p:spPr>
          <a:xfrm>
            <a:off x="3929062" y="1243012"/>
            <a:ext cx="4855909" cy="3686175"/>
          </a:xfrm>
        </p:spPr>
        <p:txBody>
          <a:bodyPr/>
          <a:lstStyle/>
          <a:p>
            <a:pPr algn="r"/>
            <a:r>
              <a:rPr lang="en-IN" sz="1700" b="1" dirty="0">
                <a:latin typeface="Yu Gothic Light" panose="020B0300000000000000" pitchFamily="34" charset="-128"/>
                <a:ea typeface="Yu Gothic Light" panose="020B0300000000000000" pitchFamily="34" charset="-128"/>
              </a:rPr>
              <a:t>In this growing urban world we often forget about the rural side where most of the facilities are downgraded so the one most important thing that we are providing through our project is the virtualization of the rural world in medical field and keeping their financial state in mind we are going to make it accommodable.</a:t>
            </a:r>
            <a:br>
              <a:rPr lang="en-IN" sz="1700" b="1" dirty="0">
                <a:latin typeface="Yu Gothic Light" panose="020B0300000000000000" pitchFamily="34" charset="-128"/>
                <a:ea typeface="Yu Gothic Light" panose="020B0300000000000000" pitchFamily="34" charset="-128"/>
              </a:rPr>
            </a:br>
            <a:br>
              <a:rPr lang="en-IN" sz="1700" b="1" dirty="0">
                <a:latin typeface="Yu Gothic Light" panose="020B0300000000000000" pitchFamily="34" charset="-128"/>
                <a:ea typeface="Yu Gothic Light" panose="020B0300000000000000" pitchFamily="34" charset="-128"/>
              </a:rPr>
            </a:br>
            <a:r>
              <a:rPr lang="en-IN" sz="1700" b="1" dirty="0">
                <a:latin typeface="Yu Gothic Light" panose="020B0300000000000000" pitchFamily="34" charset="-128"/>
                <a:ea typeface="Yu Gothic Light" panose="020B0300000000000000" pitchFamily="34" charset="-128"/>
              </a:rPr>
              <a:t>There are many upgrading technologies related to the medical section. What we focus on is accuracy and efficiency of the smallest things like self health assessment and instant clinical help within the financial reach of every commoner.</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4972" y="0"/>
            <a:ext cx="359028" cy="359028"/>
          </a:xfrm>
          <a:prstGeom prst="rect">
            <a:avLst/>
          </a:prstGeom>
          <a:noFill/>
          <a:ln w="9525">
            <a:noFill/>
            <a:miter lim="800000"/>
            <a:headEnd/>
            <a:tailEnd/>
          </a:ln>
          <a:effectLst/>
        </p:spPr>
      </p:pic>
      <p:sp>
        <p:nvSpPr>
          <p:cNvPr id="4" name="Google Shape;278;p40"/>
          <p:cNvSpPr txBox="1">
            <a:spLocks/>
          </p:cNvSpPr>
          <p:nvPr/>
        </p:nvSpPr>
        <p:spPr>
          <a:xfrm>
            <a:off x="8032831" y="580686"/>
            <a:ext cx="830898" cy="588358"/>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chemeClr val="dk1"/>
              </a:buClr>
              <a:buSzPts val="4800"/>
              <a:buFont typeface="Staatliches"/>
              <a:buNone/>
              <a:tabLst/>
              <a:defRPr/>
            </a:pPr>
            <a:r>
              <a:rPr kumimoji="0" lang="en" sz="4800" b="0" i="0" u="none" strike="noStrike" kern="0" cap="none" spc="0" normalizeH="0" baseline="0" noProof="0" dirty="0">
                <a:ln>
                  <a:noFill/>
                </a:ln>
                <a:solidFill>
                  <a:schemeClr val="dk2"/>
                </a:solidFill>
                <a:effectLst/>
                <a:uLnTx/>
                <a:uFillTx/>
                <a:latin typeface="Staatliches"/>
                <a:ea typeface="Staatliches"/>
                <a:cs typeface="Staatliches"/>
                <a:sym typeface="Staatliches"/>
              </a:rPr>
              <a:t>04</a:t>
            </a:r>
          </a:p>
        </p:txBody>
      </p:sp>
      <p:sp>
        <p:nvSpPr>
          <p:cNvPr id="5" name="Google Shape;348;p47"/>
          <p:cNvSpPr txBox="1">
            <a:spLocks/>
          </p:cNvSpPr>
          <p:nvPr/>
        </p:nvSpPr>
        <p:spPr>
          <a:xfrm>
            <a:off x="357584" y="601884"/>
            <a:ext cx="7675246" cy="547048"/>
          </a:xfrm>
          <a:prstGeom prst="rect">
            <a:avLst/>
          </a:prstGeom>
          <a:solidFill>
            <a:srgbClr val="000000">
              <a:alpha val="67590"/>
            </a:srgbClr>
          </a:solidFill>
          <a:ln>
            <a:noFill/>
          </a:ln>
        </p:spPr>
        <p:txBody>
          <a:bodyPr spcFirstLastPara="1" wrap="square" lIns="91425" tIns="91425" rIns="91425" bIns="91425" anchor="ctr" anchorCtr="0">
            <a:noAutofit/>
          </a:bodyPr>
          <a:lstStyle/>
          <a:p>
            <a:pPr lvl="0" algn="ctr">
              <a:buClr>
                <a:schemeClr val="dk1"/>
              </a:buClr>
              <a:buSzPts val="3000"/>
            </a:pPr>
            <a:r>
              <a:rPr lang="en-IN" sz="3000" b="1" dirty="0">
                <a:solidFill>
                  <a:schemeClr val="tx1"/>
                </a:solidFill>
              </a:rPr>
              <a:t>NOVELTY ADDED TO YOUR </a:t>
            </a:r>
            <a:r>
              <a:rPr lang="en-IN" sz="3000" b="1" dirty="0">
                <a:solidFill>
                  <a:schemeClr val="bg1"/>
                </a:solidFill>
              </a:rPr>
              <a:t>PROJECT</a:t>
            </a:r>
            <a:endParaRPr kumimoji="0" lang="en-US" sz="3000" b="1" i="0" u="none" strike="noStrike" kern="0" cap="none" spc="0" normalizeH="0" baseline="0" noProof="0" dirty="0">
              <a:ln>
                <a:noFill/>
              </a:ln>
              <a:solidFill>
                <a:schemeClr val="bg1"/>
              </a:solidFill>
              <a:effectLst/>
              <a:uLnTx/>
              <a:uFillTx/>
              <a:latin typeface="Staatliches"/>
              <a:ea typeface="Staatliches"/>
              <a:cs typeface="Staatliches"/>
              <a:sym typeface="Staatliches"/>
            </a:endParaRPr>
          </a:p>
        </p:txBody>
      </p:sp>
      <p:pic>
        <p:nvPicPr>
          <p:cNvPr id="6" name="Picture 5" descr="DA07A4B1-8756-42E7-A896-B041185B728A-modifi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08432" cy="408432"/>
          </a:xfrm>
          <a:prstGeom prst="rect">
            <a:avLst/>
          </a:prstGeom>
        </p:spPr>
      </p:pic>
      <p:pic>
        <p:nvPicPr>
          <p:cNvPr id="8" name="Picture 7">
            <a:extLst>
              <a:ext uri="{FF2B5EF4-FFF2-40B4-BE49-F238E27FC236}">
                <a16:creationId xmlns:a16="http://schemas.microsoft.com/office/drawing/2014/main" id="{157BF2DB-A272-FF35-F0B9-DED576E965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327" y="1757252"/>
            <a:ext cx="3188624" cy="2986197"/>
          </a:xfrm>
          <a:prstGeom prst="rect">
            <a:avLst/>
          </a:prstGeom>
        </p:spPr>
      </p:pic>
    </p:spTree>
    <p:extLst>
      <p:ext uri="{BB962C8B-B14F-4D97-AF65-F5344CB8AC3E}">
        <p14:creationId xmlns:p14="http://schemas.microsoft.com/office/powerpoint/2010/main" val="3528436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42" presetClass="entr" presetSubtype="0" fill="hold" grpId="0" nodeType="withEffect">
                                  <p:stCondLst>
                                    <p:cond delay="2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75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Lst>
  </p:timing>
</p:sld>
</file>

<file path=ppt/theme/theme1.xml><?xml version="1.0" encoding="utf-8"?>
<a:theme xmlns:a="http://schemas.openxmlformats.org/drawingml/2006/main" name="Hackathon Project Proposal by Slidesgo">
  <a:themeElements>
    <a:clrScheme name="Simple Light">
      <a:dk1>
        <a:srgbClr val="FFFFFF"/>
      </a:dk1>
      <a:lt1>
        <a:srgbClr val="EB008B"/>
      </a:lt1>
      <a:dk2>
        <a:srgbClr val="1F1A6B"/>
      </a:dk2>
      <a:lt2>
        <a:srgbClr val="00ADEE"/>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1071</TotalTime>
  <Words>898</Words>
  <Application>Microsoft Office PowerPoint</Application>
  <PresentationFormat>On-screen Show (16:9)</PresentationFormat>
  <Paragraphs>91</Paragraphs>
  <Slides>13</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Yu Gothic Light</vt:lpstr>
      <vt:lpstr>Roboto</vt:lpstr>
      <vt:lpstr>Yu Gothic bold</vt:lpstr>
      <vt:lpstr>Anton</vt:lpstr>
      <vt:lpstr>Arial</vt:lpstr>
      <vt:lpstr>Wingdings</vt:lpstr>
      <vt:lpstr>Work Sans</vt:lpstr>
      <vt:lpstr>Yu Gothic UI Light</vt:lpstr>
      <vt:lpstr>Staatliches</vt:lpstr>
      <vt:lpstr>Hackathon Project Proposal by Slidesgo</vt:lpstr>
      <vt:lpstr>ACHARYA HACKATHON</vt:lpstr>
      <vt:lpstr>Table of contents</vt:lpstr>
      <vt:lpstr>virtuohealth</vt:lpstr>
      <vt:lpstr>About the project</vt:lpstr>
      <vt:lpstr>Now - problem</vt:lpstr>
      <vt:lpstr>Future</vt:lpstr>
      <vt:lpstr>Major  requirements</vt:lpstr>
      <vt:lpstr>Project goals</vt:lpstr>
      <vt:lpstr>In this growing urban world we often forget about the rural side where most of the facilities are downgraded so the one most important thing that we are providing through our project is the virtualization of the rural world in medical field and keeping their financial state in mind we are going to make it accommodable.  There are many upgrading technologies related to the medical section. What we focus on is accuracy and efficiency of the smallest things like self health assessment and instant clinical help within the financial reach of every commoner.</vt:lpstr>
      <vt:lpstr>Budget plan for making your project in working condition</vt:lpstr>
      <vt:lpstr>Outstanding the competitiors</vt:lpstr>
      <vt:lpstr>A LITTLE DEMO</vt:lpstr>
      <vt:lpstr>Team : Tech-ida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HACKATHON</dc:title>
  <dc:creator>Sumit Singha Chowdhury</dc:creator>
  <cp:lastModifiedBy>Sayan Das</cp:lastModifiedBy>
  <cp:revision>24</cp:revision>
  <dcterms:modified xsi:type="dcterms:W3CDTF">2023-01-07T02:22:27Z</dcterms:modified>
</cp:coreProperties>
</file>